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60" r:id="rId3"/>
    <p:sldId id="262" r:id="rId4"/>
    <p:sldId id="311" r:id="rId5"/>
    <p:sldId id="317" r:id="rId6"/>
    <p:sldId id="273" r:id="rId7"/>
    <p:sldId id="263" r:id="rId8"/>
    <p:sldId id="313" r:id="rId9"/>
    <p:sldId id="314" r:id="rId10"/>
    <p:sldId id="315" r:id="rId11"/>
    <p:sldId id="257" r:id="rId12"/>
    <p:sldId id="318" r:id="rId13"/>
    <p:sldId id="316" r:id="rId14"/>
    <p:sldId id="290" r:id="rId1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Catamaran" panose="02010600030101010101" charset="0"/>
      <p:regular r:id="rId18"/>
      <p:bold r:id="rId19"/>
    </p:embeddedFont>
    <p:embeddedFont>
      <p:font typeface="Fredoka One" panose="02010600030101010101" charset="0"/>
      <p:regular r:id="rId20"/>
    </p:embeddedFont>
    <p:embeddedFont>
      <p:font typeface="Karantina" pitchFamily="2" charset="-79"/>
      <p:regular r:id="rId21"/>
      <p:bold r:id="rId22"/>
    </p:embeddedFont>
    <p:embeddedFont>
      <p:font typeface="Roboto Condensed Light" panose="02000000000000000000" pitchFamily="2" charset="0"/>
      <p:regular r:id="rId23"/>
      <p:italic r:id="rId24"/>
    </p:embeddedFont>
    <p:embeddedFont>
      <p:font typeface="汉仪旗黑-50S" panose="00020600040101010101" pitchFamily="18" charset="-122"/>
      <p:regular r:id="rId25"/>
    </p:embeddedFont>
    <p:embeddedFont>
      <p:font typeface="汉仪旗黑-75W" panose="00020600040101010101" pitchFamily="18" charset="-122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2C62"/>
    <a:srgbClr val="FB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A85D05-EADA-41EC-8037-4BBD1487EC3C}">
  <a:tblStyle styleId="{58A85D05-EADA-41EC-8037-4BBD1487EC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3" autoAdjust="0"/>
  </p:normalViewPr>
  <p:slideViewPr>
    <p:cSldViewPr snapToGrid="0">
      <p:cViewPr varScale="1">
        <p:scale>
          <a:sx n="142" d="100"/>
          <a:sy n="142" d="100"/>
        </p:scale>
        <p:origin x="714" y="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c71955e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c71955e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49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637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525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dca5a66b4b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dca5a66b4b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97a22ed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97a22ed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6ac5e8787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6ac5e8787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6ac5e8787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6ac5e8787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34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0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ca5a66b4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dca5a66b4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76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6ac5e8787_2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6ac5e8787_2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4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5" y="-86535"/>
            <a:ext cx="9962024" cy="5229794"/>
            <a:chOff x="-125" y="-86535"/>
            <a:chExt cx="9962024" cy="5229794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5880007" y="-86535"/>
              <a:ext cx="4081891" cy="1161610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-125" y="3401000"/>
              <a:ext cx="9144269" cy="1742258"/>
              <a:chOff x="0" y="3401187"/>
              <a:chExt cx="9144269" cy="1742258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0" y="3401187"/>
                <a:ext cx="9144017" cy="1742253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4202350"/>
                <a:ext cx="9144269" cy="941095"/>
              </a:xfrm>
              <a:custGeom>
                <a:avLst/>
                <a:gdLst/>
                <a:ahLst/>
                <a:cxnLst/>
                <a:rect l="l" t="t" r="r" b="b"/>
                <a:pathLst>
                  <a:path w="245352" h="51230" extrusionOk="0">
                    <a:moveTo>
                      <a:pt x="0" y="0"/>
                    </a:moveTo>
                    <a:cubicBezTo>
                      <a:pt x="0" y="0"/>
                      <a:pt x="12169" y="0"/>
                      <a:pt x="17037" y="981"/>
                    </a:cubicBezTo>
                    <a:cubicBezTo>
                      <a:pt x="21905" y="1963"/>
                      <a:pt x="29442" y="3376"/>
                      <a:pt x="31405" y="3376"/>
                    </a:cubicBezTo>
                    <a:cubicBezTo>
                      <a:pt x="33368" y="3376"/>
                      <a:pt x="35331" y="2669"/>
                      <a:pt x="39767" y="3651"/>
                    </a:cubicBezTo>
                    <a:cubicBezTo>
                      <a:pt x="44242" y="4632"/>
                      <a:pt x="51229" y="4907"/>
                      <a:pt x="54174" y="4907"/>
                    </a:cubicBezTo>
                    <a:cubicBezTo>
                      <a:pt x="57079" y="4907"/>
                      <a:pt x="60455" y="4200"/>
                      <a:pt x="63085" y="4200"/>
                    </a:cubicBezTo>
                    <a:cubicBezTo>
                      <a:pt x="65754" y="4200"/>
                      <a:pt x="67560" y="2787"/>
                      <a:pt x="69405" y="3926"/>
                    </a:cubicBezTo>
                    <a:cubicBezTo>
                      <a:pt x="71211" y="5064"/>
                      <a:pt x="71054" y="5025"/>
                      <a:pt x="73017" y="5614"/>
                    </a:cubicBezTo>
                    <a:cubicBezTo>
                      <a:pt x="74979" y="6163"/>
                      <a:pt x="74705" y="5731"/>
                      <a:pt x="76510" y="5731"/>
                    </a:cubicBezTo>
                    <a:cubicBezTo>
                      <a:pt x="78316" y="5731"/>
                      <a:pt x="78198" y="5614"/>
                      <a:pt x="80436" y="6281"/>
                    </a:cubicBezTo>
                    <a:cubicBezTo>
                      <a:pt x="82674" y="6988"/>
                      <a:pt x="83498" y="7145"/>
                      <a:pt x="84479" y="7537"/>
                    </a:cubicBezTo>
                    <a:cubicBezTo>
                      <a:pt x="85932" y="8048"/>
                      <a:pt x="87424" y="8362"/>
                      <a:pt x="88955" y="8401"/>
                    </a:cubicBezTo>
                    <a:cubicBezTo>
                      <a:pt x="90211" y="8401"/>
                      <a:pt x="92291" y="7537"/>
                      <a:pt x="94686" y="7537"/>
                    </a:cubicBezTo>
                    <a:cubicBezTo>
                      <a:pt x="97041" y="7537"/>
                      <a:pt x="103479" y="8401"/>
                      <a:pt x="106541" y="7969"/>
                    </a:cubicBezTo>
                    <a:cubicBezTo>
                      <a:pt x="109603" y="7577"/>
                      <a:pt x="113097" y="6988"/>
                      <a:pt x="115767" y="6988"/>
                    </a:cubicBezTo>
                    <a:cubicBezTo>
                      <a:pt x="118436" y="6988"/>
                      <a:pt x="119692" y="6006"/>
                      <a:pt x="125659" y="6438"/>
                    </a:cubicBezTo>
                    <a:cubicBezTo>
                      <a:pt x="129977" y="6713"/>
                      <a:pt x="134256" y="7223"/>
                      <a:pt x="138535" y="7969"/>
                    </a:cubicBezTo>
                    <a:cubicBezTo>
                      <a:pt x="142029" y="8519"/>
                      <a:pt x="143442" y="8793"/>
                      <a:pt x="147054" y="8401"/>
                    </a:cubicBezTo>
                    <a:cubicBezTo>
                      <a:pt x="150665" y="7969"/>
                      <a:pt x="154434" y="8833"/>
                      <a:pt x="158752" y="7969"/>
                    </a:cubicBezTo>
                    <a:cubicBezTo>
                      <a:pt x="163110" y="7145"/>
                      <a:pt x="165190" y="6281"/>
                      <a:pt x="167860" y="5888"/>
                    </a:cubicBezTo>
                    <a:cubicBezTo>
                      <a:pt x="171275" y="5457"/>
                      <a:pt x="174730" y="5260"/>
                      <a:pt x="178184" y="5339"/>
                    </a:cubicBezTo>
                    <a:cubicBezTo>
                      <a:pt x="182385" y="5339"/>
                      <a:pt x="182659" y="4083"/>
                      <a:pt x="184622" y="4907"/>
                    </a:cubicBezTo>
                    <a:cubicBezTo>
                      <a:pt x="186546" y="5731"/>
                      <a:pt x="186153" y="6988"/>
                      <a:pt x="187959" y="6988"/>
                    </a:cubicBezTo>
                    <a:cubicBezTo>
                      <a:pt x="189765" y="6988"/>
                      <a:pt x="189922" y="5457"/>
                      <a:pt x="191570" y="5614"/>
                    </a:cubicBezTo>
                    <a:cubicBezTo>
                      <a:pt x="193259" y="5731"/>
                      <a:pt x="193101" y="7262"/>
                      <a:pt x="194515" y="7419"/>
                    </a:cubicBezTo>
                    <a:cubicBezTo>
                      <a:pt x="195928" y="7537"/>
                      <a:pt x="195221" y="6556"/>
                      <a:pt x="197027" y="6556"/>
                    </a:cubicBezTo>
                    <a:cubicBezTo>
                      <a:pt x="198833" y="6556"/>
                      <a:pt x="197577" y="8676"/>
                      <a:pt x="199265" y="8793"/>
                    </a:cubicBezTo>
                    <a:cubicBezTo>
                      <a:pt x="200953" y="8950"/>
                      <a:pt x="201228" y="10207"/>
                      <a:pt x="205271" y="8793"/>
                    </a:cubicBezTo>
                    <a:cubicBezTo>
                      <a:pt x="209314" y="7419"/>
                      <a:pt x="211277" y="9225"/>
                      <a:pt x="212965" y="8401"/>
                    </a:cubicBezTo>
                    <a:cubicBezTo>
                      <a:pt x="214614" y="7537"/>
                      <a:pt x="217166" y="7537"/>
                      <a:pt x="219678" y="6988"/>
                    </a:cubicBezTo>
                    <a:cubicBezTo>
                      <a:pt x="222190" y="6438"/>
                      <a:pt x="223290" y="6006"/>
                      <a:pt x="227883" y="6870"/>
                    </a:cubicBezTo>
                    <a:cubicBezTo>
                      <a:pt x="232515" y="7694"/>
                      <a:pt x="245352" y="9657"/>
                      <a:pt x="245352" y="9657"/>
                    </a:cubicBezTo>
                    <a:lnTo>
                      <a:pt x="245352" y="51229"/>
                    </a:lnTo>
                    <a:lnTo>
                      <a:pt x="0" y="512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 rot="10800000" flipH="1">
              <a:off x="7098669" y="1302429"/>
              <a:ext cx="2338548" cy="3756606"/>
              <a:chOff x="4182895" y="1282688"/>
              <a:chExt cx="1637295" cy="27243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182895" y="1282688"/>
                <a:ext cx="1637295" cy="2723223"/>
              </a:xfrm>
              <a:custGeom>
                <a:avLst/>
                <a:gdLst/>
                <a:ahLst/>
                <a:cxnLst/>
                <a:rect l="l" t="t" r="r" b="b"/>
                <a:pathLst>
                  <a:path w="44528" h="74061" extrusionOk="0">
                    <a:moveTo>
                      <a:pt x="972" y="5862"/>
                    </a:moveTo>
                    <a:cubicBezTo>
                      <a:pt x="972" y="5862"/>
                      <a:pt x="8841" y="11270"/>
                      <a:pt x="9068" y="17164"/>
                    </a:cubicBezTo>
                    <a:cubicBezTo>
                      <a:pt x="9327" y="23057"/>
                      <a:pt x="8971" y="31088"/>
                      <a:pt x="17844" y="32416"/>
                    </a:cubicBezTo>
                    <a:cubicBezTo>
                      <a:pt x="17844" y="32416"/>
                      <a:pt x="20596" y="39605"/>
                      <a:pt x="20208" y="41969"/>
                    </a:cubicBezTo>
                    <a:cubicBezTo>
                      <a:pt x="19819" y="44333"/>
                      <a:pt x="23122" y="50194"/>
                      <a:pt x="20952" y="51198"/>
                    </a:cubicBezTo>
                    <a:cubicBezTo>
                      <a:pt x="18815" y="52202"/>
                      <a:pt x="24871" y="59715"/>
                      <a:pt x="30343" y="61334"/>
                    </a:cubicBezTo>
                    <a:cubicBezTo>
                      <a:pt x="35816" y="62953"/>
                      <a:pt x="38051" y="72053"/>
                      <a:pt x="44106" y="74061"/>
                    </a:cubicBezTo>
                    <a:lnTo>
                      <a:pt x="44527" y="8096"/>
                    </a:lnTo>
                    <a:cubicBezTo>
                      <a:pt x="44527" y="8096"/>
                      <a:pt x="21438" y="1"/>
                      <a:pt x="10719" y="389"/>
                    </a:cubicBezTo>
                    <a:cubicBezTo>
                      <a:pt x="1" y="810"/>
                      <a:pt x="972" y="5862"/>
                      <a:pt x="972" y="58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769912" y="1431529"/>
                <a:ext cx="311993" cy="1557504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42358" extrusionOk="0">
                    <a:moveTo>
                      <a:pt x="8485" y="2624"/>
                    </a:moveTo>
                    <a:lnTo>
                      <a:pt x="8290" y="16581"/>
                    </a:lnTo>
                    <a:lnTo>
                      <a:pt x="7092" y="14767"/>
                    </a:lnTo>
                    <a:lnTo>
                      <a:pt x="7287" y="24871"/>
                    </a:lnTo>
                    <a:cubicBezTo>
                      <a:pt x="7157" y="26846"/>
                      <a:pt x="6704" y="28757"/>
                      <a:pt x="5862" y="30538"/>
                    </a:cubicBezTo>
                    <a:cubicBezTo>
                      <a:pt x="4534" y="33323"/>
                      <a:pt x="6930" y="42358"/>
                      <a:pt x="6930" y="42358"/>
                    </a:cubicBezTo>
                    <a:cubicBezTo>
                      <a:pt x="6930" y="42358"/>
                      <a:pt x="4437" y="39249"/>
                      <a:pt x="4858" y="27915"/>
                    </a:cubicBezTo>
                    <a:cubicBezTo>
                      <a:pt x="5246" y="16581"/>
                      <a:pt x="3044" y="23252"/>
                      <a:pt x="3239" y="18394"/>
                    </a:cubicBezTo>
                    <a:cubicBezTo>
                      <a:pt x="3433" y="13537"/>
                      <a:pt x="1814" y="19625"/>
                      <a:pt x="1814" y="19625"/>
                    </a:cubicBezTo>
                    <a:lnTo>
                      <a:pt x="0" y="1620"/>
                    </a:lnTo>
                    <a:cubicBezTo>
                      <a:pt x="0" y="1620"/>
                      <a:pt x="7902" y="1"/>
                      <a:pt x="8485" y="2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156869" y="1631552"/>
                <a:ext cx="312030" cy="1886154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51296" extrusionOk="0">
                    <a:moveTo>
                      <a:pt x="8485" y="48802"/>
                    </a:moveTo>
                    <a:lnTo>
                      <a:pt x="7481" y="35039"/>
                    </a:lnTo>
                    <a:lnTo>
                      <a:pt x="6283" y="36658"/>
                    </a:lnTo>
                    <a:lnTo>
                      <a:pt x="7287" y="32805"/>
                    </a:lnTo>
                    <a:lnTo>
                      <a:pt x="6283" y="28142"/>
                    </a:lnTo>
                    <a:cubicBezTo>
                      <a:pt x="6283" y="28142"/>
                      <a:pt x="6283" y="17423"/>
                      <a:pt x="3628" y="10752"/>
                    </a:cubicBezTo>
                    <a:cubicBezTo>
                      <a:pt x="1005" y="4049"/>
                      <a:pt x="2430" y="1"/>
                      <a:pt x="2430" y="1"/>
                    </a:cubicBezTo>
                    <a:cubicBezTo>
                      <a:pt x="2430" y="1"/>
                      <a:pt x="1" y="5668"/>
                      <a:pt x="810" y="11141"/>
                    </a:cubicBezTo>
                    <a:lnTo>
                      <a:pt x="2235" y="10331"/>
                    </a:lnTo>
                    <a:lnTo>
                      <a:pt x="3239" y="28563"/>
                    </a:lnTo>
                    <a:lnTo>
                      <a:pt x="4243" y="25098"/>
                    </a:lnTo>
                    <a:lnTo>
                      <a:pt x="3433" y="32384"/>
                    </a:lnTo>
                    <a:lnTo>
                      <a:pt x="4373" y="5129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268794" y="1435095"/>
                <a:ext cx="550153" cy="2467230"/>
              </a:xfrm>
              <a:custGeom>
                <a:avLst/>
                <a:gdLst/>
                <a:ahLst/>
                <a:cxnLst/>
                <a:rect l="l" t="t" r="r" b="b"/>
                <a:pathLst>
                  <a:path w="14962" h="67099" extrusionOk="0">
                    <a:moveTo>
                      <a:pt x="14962" y="3951"/>
                    </a:moveTo>
                    <a:cubicBezTo>
                      <a:pt x="14962" y="3951"/>
                      <a:pt x="9295" y="1944"/>
                      <a:pt x="2300" y="1"/>
                    </a:cubicBezTo>
                    <a:lnTo>
                      <a:pt x="1" y="292"/>
                    </a:lnTo>
                    <a:cubicBezTo>
                      <a:pt x="1" y="292"/>
                      <a:pt x="4858" y="12047"/>
                      <a:pt x="4437" y="17099"/>
                    </a:cubicBezTo>
                    <a:cubicBezTo>
                      <a:pt x="4049" y="22151"/>
                      <a:pt x="6672" y="20726"/>
                      <a:pt x="6056" y="25810"/>
                    </a:cubicBezTo>
                    <a:cubicBezTo>
                      <a:pt x="5441" y="30862"/>
                      <a:pt x="10525" y="31056"/>
                      <a:pt x="7870" y="35913"/>
                    </a:cubicBezTo>
                    <a:cubicBezTo>
                      <a:pt x="6316" y="38893"/>
                      <a:pt x="5895" y="42358"/>
                      <a:pt x="6672" y="45628"/>
                    </a:cubicBezTo>
                    <a:cubicBezTo>
                      <a:pt x="4858" y="48867"/>
                      <a:pt x="6413" y="49482"/>
                      <a:pt x="6672" y="51295"/>
                    </a:cubicBezTo>
                    <a:cubicBezTo>
                      <a:pt x="6931" y="53141"/>
                      <a:pt x="7060" y="54955"/>
                      <a:pt x="6251" y="56153"/>
                    </a:cubicBezTo>
                    <a:cubicBezTo>
                      <a:pt x="5441" y="57383"/>
                      <a:pt x="11723" y="67098"/>
                      <a:pt x="13148" y="66904"/>
                    </a:cubicBezTo>
                    <a:cubicBezTo>
                      <a:pt x="13440" y="66839"/>
                      <a:pt x="13958" y="66418"/>
                      <a:pt x="14573" y="658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73490" y="3162798"/>
                <a:ext cx="931200" cy="844239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22960" extrusionOk="0">
                    <a:moveTo>
                      <a:pt x="12080" y="9651"/>
                    </a:moveTo>
                    <a:cubicBezTo>
                      <a:pt x="7157" y="8193"/>
                      <a:pt x="1717" y="1911"/>
                      <a:pt x="2300" y="0"/>
                    </a:cubicBezTo>
                    <a:cubicBezTo>
                      <a:pt x="2268" y="33"/>
                      <a:pt x="2203" y="65"/>
                      <a:pt x="2170" y="65"/>
                    </a:cubicBezTo>
                    <a:cubicBezTo>
                      <a:pt x="1" y="1069"/>
                      <a:pt x="6089" y="8582"/>
                      <a:pt x="11561" y="10201"/>
                    </a:cubicBezTo>
                    <a:cubicBezTo>
                      <a:pt x="17002" y="11820"/>
                      <a:pt x="19236" y="20920"/>
                      <a:pt x="25324" y="22960"/>
                    </a:cubicBezTo>
                    <a:lnTo>
                      <a:pt x="25324" y="22215"/>
                    </a:lnTo>
                    <a:cubicBezTo>
                      <a:pt x="19657" y="19819"/>
                      <a:pt x="17390" y="11205"/>
                      <a:pt x="12080" y="9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206721" y="1382700"/>
                <a:ext cx="845453" cy="1763526"/>
              </a:xfrm>
              <a:custGeom>
                <a:avLst/>
                <a:gdLst/>
                <a:ahLst/>
                <a:cxnLst/>
                <a:rect l="l" t="t" r="r" b="b"/>
                <a:pathLst>
                  <a:path w="22993" h="47961" extrusionOk="0">
                    <a:moveTo>
                      <a:pt x="20855" y="47960"/>
                    </a:moveTo>
                    <a:cubicBezTo>
                      <a:pt x="22992" y="46956"/>
                      <a:pt x="19689" y="41095"/>
                      <a:pt x="20078" y="38699"/>
                    </a:cubicBezTo>
                    <a:cubicBezTo>
                      <a:pt x="20466" y="36335"/>
                      <a:pt x="17714" y="29178"/>
                      <a:pt x="17714" y="29178"/>
                    </a:cubicBezTo>
                    <a:cubicBezTo>
                      <a:pt x="8841" y="27818"/>
                      <a:pt x="9165" y="19819"/>
                      <a:pt x="8938" y="13926"/>
                    </a:cubicBezTo>
                    <a:cubicBezTo>
                      <a:pt x="8744" y="8000"/>
                      <a:pt x="875" y="2592"/>
                      <a:pt x="875" y="2592"/>
                    </a:cubicBezTo>
                    <a:cubicBezTo>
                      <a:pt x="777" y="1652"/>
                      <a:pt x="1101" y="681"/>
                      <a:pt x="1749" y="1"/>
                    </a:cubicBezTo>
                    <a:cubicBezTo>
                      <a:pt x="0" y="1491"/>
                      <a:pt x="324" y="3142"/>
                      <a:pt x="324" y="3142"/>
                    </a:cubicBezTo>
                    <a:cubicBezTo>
                      <a:pt x="324" y="3142"/>
                      <a:pt x="8193" y="8550"/>
                      <a:pt x="8420" y="14444"/>
                    </a:cubicBezTo>
                    <a:cubicBezTo>
                      <a:pt x="8679" y="20337"/>
                      <a:pt x="8323" y="28368"/>
                      <a:pt x="17196" y="29696"/>
                    </a:cubicBezTo>
                    <a:cubicBezTo>
                      <a:pt x="17196" y="29696"/>
                      <a:pt x="19948" y="36885"/>
                      <a:pt x="19560" y="39249"/>
                    </a:cubicBezTo>
                    <a:cubicBezTo>
                      <a:pt x="19203" y="41322"/>
                      <a:pt x="21729" y="46147"/>
                      <a:pt x="20855" y="47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643684" y="1587503"/>
                <a:ext cx="148882" cy="81805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22248" extrusionOk="0">
                    <a:moveTo>
                      <a:pt x="389" y="1"/>
                    </a:moveTo>
                    <a:lnTo>
                      <a:pt x="1" y="12144"/>
                    </a:lnTo>
                    <a:lnTo>
                      <a:pt x="1199" y="9521"/>
                    </a:lnTo>
                    <a:lnTo>
                      <a:pt x="1393" y="19236"/>
                    </a:lnTo>
                    <a:lnTo>
                      <a:pt x="2818" y="22248"/>
                    </a:lnTo>
                    <a:lnTo>
                      <a:pt x="4049" y="16387"/>
                    </a:lnTo>
                    <a:lnTo>
                      <a:pt x="3628" y="7708"/>
                    </a:lnTo>
                    <a:lnTo>
                      <a:pt x="3012" y="103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052114" y="2375757"/>
                <a:ext cx="201242" cy="908550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24709" extrusionOk="0">
                    <a:moveTo>
                      <a:pt x="2235" y="0"/>
                    </a:moveTo>
                    <a:lnTo>
                      <a:pt x="0" y="6088"/>
                    </a:lnTo>
                    <a:lnTo>
                      <a:pt x="1619" y="5279"/>
                    </a:lnTo>
                    <a:lnTo>
                      <a:pt x="2235" y="21664"/>
                    </a:lnTo>
                    <a:lnTo>
                      <a:pt x="3854" y="24708"/>
                    </a:lnTo>
                    <a:lnTo>
                      <a:pt x="5473" y="18232"/>
                    </a:lnTo>
                    <a:lnTo>
                      <a:pt x="4275" y="19657"/>
                    </a:lnTo>
                    <a:lnTo>
                      <a:pt x="5084" y="17001"/>
                    </a:lnTo>
                    <a:lnTo>
                      <a:pt x="4663" y="5084"/>
                    </a:lnTo>
                    <a:lnTo>
                      <a:pt x="3044" y="7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722375" y="837561"/>
            <a:ext cx="4346100" cy="19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722375" y="2805036"/>
            <a:ext cx="43461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2"/>
          <p:cNvGrpSpPr/>
          <p:nvPr/>
        </p:nvGrpSpPr>
        <p:grpSpPr>
          <a:xfrm>
            <a:off x="-25" y="-387455"/>
            <a:ext cx="9144060" cy="5530969"/>
            <a:chOff x="-25" y="-387455"/>
            <a:chExt cx="9144060" cy="5530969"/>
          </a:xfrm>
        </p:grpSpPr>
        <p:sp>
          <p:nvSpPr>
            <p:cNvPr id="343" name="Google Shape;343;p32"/>
            <p:cNvSpPr/>
            <p:nvPr/>
          </p:nvSpPr>
          <p:spPr>
            <a:xfrm rot="10800000">
              <a:off x="4317244" y="-387455"/>
              <a:ext cx="4171131" cy="1187006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32"/>
            <p:cNvGrpSpPr/>
            <p:nvPr/>
          </p:nvGrpSpPr>
          <p:grpSpPr>
            <a:xfrm>
              <a:off x="-25" y="4420025"/>
              <a:ext cx="9144060" cy="723489"/>
              <a:chOff x="-25" y="4420025"/>
              <a:chExt cx="9144060" cy="723489"/>
            </a:xfrm>
          </p:grpSpPr>
          <p:sp>
            <p:nvSpPr>
              <p:cNvPr id="345" name="Google Shape;345;p32"/>
              <p:cNvSpPr/>
              <p:nvPr/>
            </p:nvSpPr>
            <p:spPr>
              <a:xfrm>
                <a:off x="-25" y="4420025"/>
                <a:ext cx="9144060" cy="723486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-25" y="4650296"/>
                <a:ext cx="9144018" cy="493218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32"/>
            <p:cNvGrpSpPr/>
            <p:nvPr/>
          </p:nvGrpSpPr>
          <p:grpSpPr>
            <a:xfrm>
              <a:off x="722376" y="3885832"/>
              <a:ext cx="741095" cy="1056128"/>
              <a:chOff x="2381775" y="2575658"/>
              <a:chExt cx="469612" cy="669240"/>
            </a:xfrm>
          </p:grpSpPr>
          <p:sp>
            <p:nvSpPr>
              <p:cNvPr id="348" name="Google Shape;348;p32"/>
              <p:cNvSpPr/>
              <p:nvPr/>
            </p:nvSpPr>
            <p:spPr>
              <a:xfrm>
                <a:off x="2421400" y="2860375"/>
                <a:ext cx="60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68" extrusionOk="0">
                    <a:moveTo>
                      <a:pt x="1" y="268"/>
                    </a:moveTo>
                    <a:cubicBezTo>
                      <a:pt x="165" y="165"/>
                      <a:pt x="242" y="70"/>
                      <a:pt x="208" y="1"/>
                    </a:cubicBezTo>
                    <a:cubicBezTo>
                      <a:pt x="139" y="96"/>
                      <a:pt x="70" y="190"/>
                      <a:pt x="1" y="2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2414300" y="2749675"/>
                <a:ext cx="9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2" extrusionOk="0">
                    <a:moveTo>
                      <a:pt x="1" y="0"/>
                    </a:moveTo>
                    <a:cubicBezTo>
                      <a:pt x="1" y="78"/>
                      <a:pt x="1" y="164"/>
                      <a:pt x="1" y="241"/>
                    </a:cubicBezTo>
                    <a:cubicBezTo>
                      <a:pt x="35" y="164"/>
                      <a:pt x="35" y="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2383062" y="2594249"/>
                <a:ext cx="468325" cy="650650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550" extrusionOk="0">
                    <a:moveTo>
                      <a:pt x="2887" y="1249"/>
                    </a:moveTo>
                    <a:cubicBezTo>
                      <a:pt x="2852" y="1361"/>
                      <a:pt x="2792" y="1456"/>
                      <a:pt x="2706" y="1534"/>
                    </a:cubicBezTo>
                    <a:cubicBezTo>
                      <a:pt x="2611" y="1551"/>
                      <a:pt x="2525" y="1585"/>
                      <a:pt x="2438" y="1620"/>
                    </a:cubicBezTo>
                    <a:cubicBezTo>
                      <a:pt x="2361" y="1577"/>
                      <a:pt x="2283" y="1551"/>
                      <a:pt x="2197" y="1525"/>
                    </a:cubicBezTo>
                    <a:lnTo>
                      <a:pt x="2197" y="1448"/>
                    </a:lnTo>
                    <a:cubicBezTo>
                      <a:pt x="2189" y="1473"/>
                      <a:pt x="2180" y="1499"/>
                      <a:pt x="2171" y="1516"/>
                    </a:cubicBezTo>
                    <a:cubicBezTo>
                      <a:pt x="1990" y="1473"/>
                      <a:pt x="1818" y="1473"/>
                      <a:pt x="1698" y="1585"/>
                    </a:cubicBezTo>
                    <a:cubicBezTo>
                      <a:pt x="2068" y="1051"/>
                      <a:pt x="2137" y="948"/>
                      <a:pt x="1982" y="758"/>
                    </a:cubicBezTo>
                    <a:cubicBezTo>
                      <a:pt x="1999" y="629"/>
                      <a:pt x="2206" y="534"/>
                      <a:pt x="2413" y="422"/>
                    </a:cubicBezTo>
                    <a:cubicBezTo>
                      <a:pt x="2413" y="422"/>
                      <a:pt x="2421" y="422"/>
                      <a:pt x="2421" y="422"/>
                    </a:cubicBezTo>
                    <a:cubicBezTo>
                      <a:pt x="2421" y="422"/>
                      <a:pt x="2671" y="379"/>
                      <a:pt x="2731" y="457"/>
                    </a:cubicBezTo>
                    <a:cubicBezTo>
                      <a:pt x="2731" y="457"/>
                      <a:pt x="2706" y="336"/>
                      <a:pt x="2516" y="371"/>
                    </a:cubicBezTo>
                    <a:cubicBezTo>
                      <a:pt x="2490" y="371"/>
                      <a:pt x="2473" y="388"/>
                      <a:pt x="2456" y="388"/>
                    </a:cubicBezTo>
                    <a:cubicBezTo>
                      <a:pt x="2611" y="293"/>
                      <a:pt x="2757" y="172"/>
                      <a:pt x="2757" y="0"/>
                    </a:cubicBezTo>
                    <a:cubicBezTo>
                      <a:pt x="2714" y="310"/>
                      <a:pt x="1896" y="457"/>
                      <a:pt x="1922" y="689"/>
                    </a:cubicBezTo>
                    <a:cubicBezTo>
                      <a:pt x="1741" y="508"/>
                      <a:pt x="1586" y="319"/>
                      <a:pt x="1439" y="121"/>
                    </a:cubicBezTo>
                    <a:cubicBezTo>
                      <a:pt x="1241" y="388"/>
                      <a:pt x="2266" y="844"/>
                      <a:pt x="1801" y="1129"/>
                    </a:cubicBezTo>
                    <a:cubicBezTo>
                      <a:pt x="1732" y="1146"/>
                      <a:pt x="1672" y="1189"/>
                      <a:pt x="1629" y="1232"/>
                    </a:cubicBezTo>
                    <a:cubicBezTo>
                      <a:pt x="1620" y="1068"/>
                      <a:pt x="1525" y="888"/>
                      <a:pt x="1499" y="896"/>
                    </a:cubicBezTo>
                    <a:cubicBezTo>
                      <a:pt x="1577" y="1017"/>
                      <a:pt x="1603" y="1163"/>
                      <a:pt x="1577" y="1301"/>
                    </a:cubicBezTo>
                    <a:cubicBezTo>
                      <a:pt x="1534" y="1361"/>
                      <a:pt x="1499" y="1430"/>
                      <a:pt x="1473" y="1499"/>
                    </a:cubicBezTo>
                    <a:lnTo>
                      <a:pt x="1473" y="1499"/>
                    </a:lnTo>
                    <a:lnTo>
                      <a:pt x="1473" y="1499"/>
                    </a:lnTo>
                    <a:cubicBezTo>
                      <a:pt x="1422" y="1672"/>
                      <a:pt x="1387" y="1844"/>
                      <a:pt x="1379" y="2016"/>
                    </a:cubicBezTo>
                    <a:cubicBezTo>
                      <a:pt x="1232" y="1904"/>
                      <a:pt x="1060" y="1844"/>
                      <a:pt x="870" y="1835"/>
                    </a:cubicBezTo>
                    <a:lnTo>
                      <a:pt x="870" y="1792"/>
                    </a:lnTo>
                    <a:cubicBezTo>
                      <a:pt x="922" y="1706"/>
                      <a:pt x="991" y="1637"/>
                      <a:pt x="1077" y="1585"/>
                    </a:cubicBezTo>
                    <a:cubicBezTo>
                      <a:pt x="1000" y="1611"/>
                      <a:pt x="931" y="1654"/>
                      <a:pt x="879" y="1715"/>
                    </a:cubicBezTo>
                    <a:cubicBezTo>
                      <a:pt x="896" y="1577"/>
                      <a:pt x="931" y="1456"/>
                      <a:pt x="991" y="1336"/>
                    </a:cubicBezTo>
                    <a:cubicBezTo>
                      <a:pt x="913" y="1292"/>
                      <a:pt x="845" y="1551"/>
                      <a:pt x="845" y="1835"/>
                    </a:cubicBezTo>
                    <a:cubicBezTo>
                      <a:pt x="724" y="1835"/>
                      <a:pt x="603" y="1853"/>
                      <a:pt x="483" y="1896"/>
                    </a:cubicBezTo>
                    <a:cubicBezTo>
                      <a:pt x="259" y="1965"/>
                      <a:pt x="190" y="1844"/>
                      <a:pt x="172" y="1672"/>
                    </a:cubicBezTo>
                    <a:cubicBezTo>
                      <a:pt x="216" y="1560"/>
                      <a:pt x="310" y="1473"/>
                      <a:pt x="422" y="1448"/>
                    </a:cubicBezTo>
                    <a:cubicBezTo>
                      <a:pt x="396" y="1413"/>
                      <a:pt x="250" y="1491"/>
                      <a:pt x="164" y="1594"/>
                    </a:cubicBezTo>
                    <a:cubicBezTo>
                      <a:pt x="155" y="1336"/>
                      <a:pt x="198" y="1008"/>
                      <a:pt x="17" y="982"/>
                    </a:cubicBezTo>
                    <a:cubicBezTo>
                      <a:pt x="0" y="1224"/>
                      <a:pt x="26" y="1465"/>
                      <a:pt x="95" y="1697"/>
                    </a:cubicBezTo>
                    <a:cubicBezTo>
                      <a:pt x="86" y="1732"/>
                      <a:pt x="95" y="1766"/>
                      <a:pt x="129" y="1784"/>
                    </a:cubicBezTo>
                    <a:cubicBezTo>
                      <a:pt x="129" y="1775"/>
                      <a:pt x="129" y="1775"/>
                      <a:pt x="129" y="1766"/>
                    </a:cubicBezTo>
                    <a:cubicBezTo>
                      <a:pt x="181" y="1887"/>
                      <a:pt x="293" y="1965"/>
                      <a:pt x="422" y="1982"/>
                    </a:cubicBezTo>
                    <a:cubicBezTo>
                      <a:pt x="284" y="2016"/>
                      <a:pt x="155" y="2033"/>
                      <a:pt x="17" y="2042"/>
                    </a:cubicBezTo>
                    <a:cubicBezTo>
                      <a:pt x="164" y="2085"/>
                      <a:pt x="328" y="2068"/>
                      <a:pt x="457" y="1990"/>
                    </a:cubicBezTo>
                    <a:cubicBezTo>
                      <a:pt x="577" y="2008"/>
                      <a:pt x="715" y="1999"/>
                      <a:pt x="853" y="2016"/>
                    </a:cubicBezTo>
                    <a:cubicBezTo>
                      <a:pt x="862" y="2111"/>
                      <a:pt x="896" y="2214"/>
                      <a:pt x="939" y="2301"/>
                    </a:cubicBezTo>
                    <a:cubicBezTo>
                      <a:pt x="810" y="2326"/>
                      <a:pt x="681" y="2464"/>
                      <a:pt x="715" y="2481"/>
                    </a:cubicBezTo>
                    <a:cubicBezTo>
                      <a:pt x="776" y="2404"/>
                      <a:pt x="870" y="2361"/>
                      <a:pt x="965" y="2352"/>
                    </a:cubicBezTo>
                    <a:cubicBezTo>
                      <a:pt x="1051" y="2481"/>
                      <a:pt x="1206" y="2533"/>
                      <a:pt x="1344" y="2481"/>
                    </a:cubicBezTo>
                    <a:cubicBezTo>
                      <a:pt x="1336" y="3343"/>
                      <a:pt x="1482" y="4317"/>
                      <a:pt x="1379" y="4420"/>
                    </a:cubicBezTo>
                    <a:cubicBezTo>
                      <a:pt x="2008" y="4549"/>
                      <a:pt x="1775" y="3498"/>
                      <a:pt x="1646" y="2619"/>
                    </a:cubicBezTo>
                    <a:cubicBezTo>
                      <a:pt x="1810" y="2499"/>
                      <a:pt x="1939" y="2344"/>
                      <a:pt x="2025" y="2163"/>
                    </a:cubicBezTo>
                    <a:cubicBezTo>
                      <a:pt x="2120" y="2085"/>
                      <a:pt x="2240" y="2051"/>
                      <a:pt x="2361" y="2042"/>
                    </a:cubicBezTo>
                    <a:cubicBezTo>
                      <a:pt x="2361" y="1990"/>
                      <a:pt x="2189" y="2033"/>
                      <a:pt x="2051" y="2102"/>
                    </a:cubicBezTo>
                    <a:cubicBezTo>
                      <a:pt x="2120" y="1947"/>
                      <a:pt x="2163" y="1784"/>
                      <a:pt x="2180" y="1620"/>
                    </a:cubicBezTo>
                    <a:cubicBezTo>
                      <a:pt x="2395" y="1620"/>
                      <a:pt x="2663" y="1741"/>
                      <a:pt x="2947" y="2085"/>
                    </a:cubicBezTo>
                    <a:cubicBezTo>
                      <a:pt x="3042" y="2059"/>
                      <a:pt x="2775" y="1792"/>
                      <a:pt x="2447" y="1628"/>
                    </a:cubicBezTo>
                    <a:cubicBezTo>
                      <a:pt x="2749" y="1663"/>
                      <a:pt x="3050" y="1568"/>
                      <a:pt x="3274" y="1361"/>
                    </a:cubicBezTo>
                    <a:cubicBezTo>
                      <a:pt x="3162" y="1404"/>
                      <a:pt x="2964" y="1456"/>
                      <a:pt x="2792" y="1508"/>
                    </a:cubicBezTo>
                    <a:cubicBezTo>
                      <a:pt x="2843" y="1430"/>
                      <a:pt x="2878" y="1344"/>
                      <a:pt x="2887" y="1249"/>
                    </a:cubicBezTo>
                    <a:close/>
                    <a:moveTo>
                      <a:pt x="913" y="2025"/>
                    </a:moveTo>
                    <a:cubicBezTo>
                      <a:pt x="1094" y="2042"/>
                      <a:pt x="1249" y="2128"/>
                      <a:pt x="1361" y="2266"/>
                    </a:cubicBezTo>
                    <a:lnTo>
                      <a:pt x="1361" y="2421"/>
                    </a:lnTo>
                    <a:cubicBezTo>
                      <a:pt x="1163" y="2369"/>
                      <a:pt x="991" y="2223"/>
                      <a:pt x="913" y="2025"/>
                    </a:cubicBezTo>
                    <a:close/>
                    <a:moveTo>
                      <a:pt x="1646" y="2533"/>
                    </a:moveTo>
                    <a:cubicBezTo>
                      <a:pt x="1611" y="2318"/>
                      <a:pt x="1594" y="2102"/>
                      <a:pt x="1594" y="1887"/>
                    </a:cubicBezTo>
                    <a:cubicBezTo>
                      <a:pt x="1741" y="1732"/>
                      <a:pt x="1930" y="1637"/>
                      <a:pt x="2137" y="1620"/>
                    </a:cubicBezTo>
                    <a:cubicBezTo>
                      <a:pt x="1990" y="1930"/>
                      <a:pt x="1698" y="2266"/>
                      <a:pt x="1646" y="25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2381775" y="2884968"/>
                <a:ext cx="5148" cy="2574"/>
              </a:xfrm>
              <a:custGeom>
                <a:avLst/>
                <a:gdLst/>
                <a:ahLst/>
                <a:cxnLst/>
                <a:rect l="l" t="t" r="r" b="b"/>
                <a:pathLst>
                  <a:path w="36" h="18" extrusionOk="0">
                    <a:moveTo>
                      <a:pt x="35" y="18"/>
                    </a:moveTo>
                    <a:lnTo>
                      <a:pt x="1" y="0"/>
                    </a:lnTo>
                    <a:cubicBezTo>
                      <a:pt x="1" y="9"/>
                      <a:pt x="18" y="9"/>
                      <a:pt x="35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2773596" y="2575658"/>
                <a:ext cx="5005" cy="19877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9" extrusionOk="0">
                    <a:moveTo>
                      <a:pt x="0" y="1"/>
                    </a:moveTo>
                    <a:cubicBezTo>
                      <a:pt x="18" y="44"/>
                      <a:pt x="26" y="87"/>
                      <a:pt x="26" y="139"/>
                    </a:cubicBezTo>
                    <a:cubicBezTo>
                      <a:pt x="35" y="87"/>
                      <a:pt x="26" y="4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2695947" y="2755553"/>
                <a:ext cx="7579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53" h="329" extrusionOk="0">
                    <a:moveTo>
                      <a:pt x="1" y="1"/>
                    </a:moveTo>
                    <a:cubicBezTo>
                      <a:pt x="9" y="113"/>
                      <a:pt x="18" y="216"/>
                      <a:pt x="18" y="328"/>
                    </a:cubicBezTo>
                    <a:cubicBezTo>
                      <a:pt x="52" y="225"/>
                      <a:pt x="44" y="10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093275"/>
            <a:ext cx="7704000" cy="3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37" name="Google Shape;37;p4"/>
          <p:cNvGrpSpPr/>
          <p:nvPr/>
        </p:nvGrpSpPr>
        <p:grpSpPr>
          <a:xfrm>
            <a:off x="-114325" y="-174950"/>
            <a:ext cx="9372662" cy="5318447"/>
            <a:chOff x="-114325" y="-174950"/>
            <a:chExt cx="9372662" cy="5318447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-114325" y="4660094"/>
              <a:ext cx="9372662" cy="483403"/>
              <a:chOff x="0" y="3708146"/>
              <a:chExt cx="9144060" cy="1435708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0" y="3708146"/>
                <a:ext cx="9144060" cy="1435708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0" y="4090883"/>
                <a:ext cx="9144018" cy="1043572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6008650" y="-174950"/>
              <a:ext cx="3135351" cy="1068780"/>
            </a:xfrm>
            <a:custGeom>
              <a:avLst/>
              <a:gdLst/>
              <a:ahLst/>
              <a:cxnLst/>
              <a:rect l="l" t="t" r="r" b="b"/>
              <a:pathLst>
                <a:path w="92707" h="31602" extrusionOk="0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6"/>
          <p:cNvGrpSpPr/>
          <p:nvPr/>
        </p:nvGrpSpPr>
        <p:grpSpPr>
          <a:xfrm>
            <a:off x="-1197425" y="-198548"/>
            <a:ext cx="10341450" cy="5342121"/>
            <a:chOff x="-1197425" y="-198548"/>
            <a:chExt cx="10341450" cy="5342121"/>
          </a:xfrm>
        </p:grpSpPr>
        <p:grpSp>
          <p:nvGrpSpPr>
            <p:cNvPr id="144" name="Google Shape;144;p16"/>
            <p:cNvGrpSpPr/>
            <p:nvPr/>
          </p:nvGrpSpPr>
          <p:grpSpPr>
            <a:xfrm>
              <a:off x="0" y="3185625"/>
              <a:ext cx="9144025" cy="1957948"/>
              <a:chOff x="0" y="3185625"/>
              <a:chExt cx="9144025" cy="1957948"/>
            </a:xfrm>
          </p:grpSpPr>
          <p:sp>
            <p:nvSpPr>
              <p:cNvPr id="145" name="Google Shape;145;p16"/>
              <p:cNvSpPr/>
              <p:nvPr/>
            </p:nvSpPr>
            <p:spPr>
              <a:xfrm>
                <a:off x="0" y="3185625"/>
                <a:ext cx="9144020" cy="1957883"/>
              </a:xfrm>
              <a:custGeom>
                <a:avLst/>
                <a:gdLst/>
                <a:ahLst/>
                <a:cxnLst/>
                <a:rect l="l" t="t" r="r" b="b"/>
                <a:pathLst>
                  <a:path w="50284" h="13450" extrusionOk="0">
                    <a:moveTo>
                      <a:pt x="50284" y="2628"/>
                    </a:moveTo>
                    <a:cubicBezTo>
                      <a:pt x="49026" y="3473"/>
                      <a:pt x="48000" y="4601"/>
                      <a:pt x="46622" y="5342"/>
                    </a:cubicBezTo>
                    <a:cubicBezTo>
                      <a:pt x="45743" y="5756"/>
                      <a:pt x="44916" y="5739"/>
                      <a:pt x="43994" y="5480"/>
                    </a:cubicBezTo>
                    <a:cubicBezTo>
                      <a:pt x="43460" y="5627"/>
                      <a:pt x="42676" y="5937"/>
                      <a:pt x="42477" y="6437"/>
                    </a:cubicBezTo>
                    <a:cubicBezTo>
                      <a:pt x="42314" y="6540"/>
                      <a:pt x="42133" y="6626"/>
                      <a:pt x="41960" y="6480"/>
                    </a:cubicBezTo>
                    <a:cubicBezTo>
                      <a:pt x="41469" y="5928"/>
                      <a:pt x="41090" y="5334"/>
                      <a:pt x="40306" y="5325"/>
                    </a:cubicBezTo>
                    <a:cubicBezTo>
                      <a:pt x="39290" y="4464"/>
                      <a:pt x="38299" y="3697"/>
                      <a:pt x="37092" y="3197"/>
                    </a:cubicBezTo>
                    <a:cubicBezTo>
                      <a:pt x="35835" y="2766"/>
                      <a:pt x="34508" y="2551"/>
                      <a:pt x="33267" y="2396"/>
                    </a:cubicBezTo>
                    <a:cubicBezTo>
                      <a:pt x="32716" y="1732"/>
                      <a:pt x="32690" y="2413"/>
                      <a:pt x="32466" y="2120"/>
                    </a:cubicBezTo>
                    <a:cubicBezTo>
                      <a:pt x="30794" y="2163"/>
                      <a:pt x="28787" y="2284"/>
                      <a:pt x="26969" y="1706"/>
                    </a:cubicBezTo>
                    <a:cubicBezTo>
                      <a:pt x="26116" y="1586"/>
                      <a:pt x="25366" y="2111"/>
                      <a:pt x="24522" y="2094"/>
                    </a:cubicBezTo>
                    <a:cubicBezTo>
                      <a:pt x="23962" y="1870"/>
                      <a:pt x="23384" y="1741"/>
                      <a:pt x="22781" y="1853"/>
                    </a:cubicBezTo>
                    <a:cubicBezTo>
                      <a:pt x="19593" y="1655"/>
                      <a:pt x="16448" y="0"/>
                      <a:pt x="13381" y="1534"/>
                    </a:cubicBezTo>
                    <a:cubicBezTo>
                      <a:pt x="10995" y="2301"/>
                      <a:pt x="8444" y="1034"/>
                      <a:pt x="6092" y="500"/>
                    </a:cubicBezTo>
                    <a:cubicBezTo>
                      <a:pt x="4446" y="302"/>
                      <a:pt x="2878" y="1095"/>
                      <a:pt x="1164" y="810"/>
                    </a:cubicBezTo>
                    <a:cubicBezTo>
                      <a:pt x="707" y="612"/>
                      <a:pt x="328" y="569"/>
                      <a:pt x="1" y="664"/>
                    </a:cubicBezTo>
                    <a:lnTo>
                      <a:pt x="1" y="13450"/>
                    </a:lnTo>
                    <a:lnTo>
                      <a:pt x="50275" y="1345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 flipH="1">
                <a:off x="2" y="4006350"/>
                <a:ext cx="9144023" cy="1137223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16"/>
            <p:cNvSpPr/>
            <p:nvPr/>
          </p:nvSpPr>
          <p:spPr>
            <a:xfrm rot="10800000">
              <a:off x="3967597" y="-198548"/>
              <a:ext cx="4177080" cy="1188699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 rot="10800000" flipH="1">
              <a:off x="-1197425" y="-79752"/>
              <a:ext cx="4851777" cy="1380701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2375" y="2369225"/>
            <a:ext cx="5778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 idx="2" hasCustomPrompt="1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22375" y="3396499"/>
            <a:ext cx="45945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-1210375" y="-395050"/>
            <a:ext cx="10354392" cy="5543619"/>
            <a:chOff x="-1210375" y="-395050"/>
            <a:chExt cx="10354392" cy="5543619"/>
          </a:xfrm>
        </p:grpSpPr>
        <p:grpSp>
          <p:nvGrpSpPr>
            <p:cNvPr id="154" name="Google Shape;154;p17"/>
            <p:cNvGrpSpPr/>
            <p:nvPr/>
          </p:nvGrpSpPr>
          <p:grpSpPr>
            <a:xfrm>
              <a:off x="0" y="1491050"/>
              <a:ext cx="9144017" cy="3657519"/>
              <a:chOff x="0" y="1491050"/>
              <a:chExt cx="9144017" cy="3657519"/>
            </a:xfrm>
          </p:grpSpPr>
          <p:sp>
            <p:nvSpPr>
              <p:cNvPr id="155" name="Google Shape;155;p17"/>
              <p:cNvSpPr/>
              <p:nvPr/>
            </p:nvSpPr>
            <p:spPr>
              <a:xfrm>
                <a:off x="0" y="1491050"/>
                <a:ext cx="9143838" cy="3657519"/>
              </a:xfrm>
              <a:custGeom>
                <a:avLst/>
                <a:gdLst/>
                <a:ahLst/>
                <a:cxnLst/>
                <a:rect l="l" t="t" r="r" b="b"/>
                <a:pathLst>
                  <a:path w="249917" h="52159" extrusionOk="0">
                    <a:moveTo>
                      <a:pt x="249917" y="1"/>
                    </a:moveTo>
                    <a:cubicBezTo>
                      <a:pt x="249917" y="1"/>
                      <a:pt x="237567" y="1"/>
                      <a:pt x="232571" y="1000"/>
                    </a:cubicBezTo>
                    <a:cubicBezTo>
                      <a:pt x="227575" y="1999"/>
                      <a:pt x="219901" y="3398"/>
                      <a:pt x="217903" y="3398"/>
                    </a:cubicBezTo>
                    <a:cubicBezTo>
                      <a:pt x="215905" y="3398"/>
                      <a:pt x="213906" y="2679"/>
                      <a:pt x="209390" y="3678"/>
                    </a:cubicBezTo>
                    <a:cubicBezTo>
                      <a:pt x="204834" y="4677"/>
                      <a:pt x="197719" y="4957"/>
                      <a:pt x="194722" y="4957"/>
                    </a:cubicBezTo>
                    <a:cubicBezTo>
                      <a:pt x="191764" y="4957"/>
                      <a:pt x="188327" y="4277"/>
                      <a:pt x="185609" y="4277"/>
                    </a:cubicBezTo>
                    <a:cubicBezTo>
                      <a:pt x="182931" y="4277"/>
                      <a:pt x="181093" y="2838"/>
                      <a:pt x="179214" y="3958"/>
                    </a:cubicBezTo>
                    <a:cubicBezTo>
                      <a:pt x="177376" y="5117"/>
                      <a:pt x="177536" y="5117"/>
                      <a:pt x="175537" y="5676"/>
                    </a:cubicBezTo>
                    <a:cubicBezTo>
                      <a:pt x="173539" y="6276"/>
                      <a:pt x="173819" y="5836"/>
                      <a:pt x="171980" y="5836"/>
                    </a:cubicBezTo>
                    <a:cubicBezTo>
                      <a:pt x="170142" y="5836"/>
                      <a:pt x="170262" y="5676"/>
                      <a:pt x="167984" y="6396"/>
                    </a:cubicBezTo>
                    <a:cubicBezTo>
                      <a:pt x="165705" y="7115"/>
                      <a:pt x="164866" y="7235"/>
                      <a:pt x="163867" y="7675"/>
                    </a:cubicBezTo>
                    <a:cubicBezTo>
                      <a:pt x="162388" y="8194"/>
                      <a:pt x="160829" y="8474"/>
                      <a:pt x="159311" y="8514"/>
                    </a:cubicBezTo>
                    <a:cubicBezTo>
                      <a:pt x="158032" y="8514"/>
                      <a:pt x="155873" y="7675"/>
                      <a:pt x="153475" y="7675"/>
                    </a:cubicBezTo>
                    <a:cubicBezTo>
                      <a:pt x="151037" y="7675"/>
                      <a:pt x="144523" y="8514"/>
                      <a:pt x="141365" y="8114"/>
                    </a:cubicBezTo>
                    <a:cubicBezTo>
                      <a:pt x="138248" y="7675"/>
                      <a:pt x="134691" y="7115"/>
                      <a:pt x="131973" y="7115"/>
                    </a:cubicBezTo>
                    <a:cubicBezTo>
                      <a:pt x="129295" y="7115"/>
                      <a:pt x="127976" y="6116"/>
                      <a:pt x="121901" y="6515"/>
                    </a:cubicBezTo>
                    <a:cubicBezTo>
                      <a:pt x="117505" y="6835"/>
                      <a:pt x="113148" y="7355"/>
                      <a:pt x="108792" y="8114"/>
                    </a:cubicBezTo>
                    <a:cubicBezTo>
                      <a:pt x="105235" y="8674"/>
                      <a:pt x="103796" y="8953"/>
                      <a:pt x="100119" y="8514"/>
                    </a:cubicBezTo>
                    <a:cubicBezTo>
                      <a:pt x="96442" y="8114"/>
                      <a:pt x="92605" y="8953"/>
                      <a:pt x="88168" y="8114"/>
                    </a:cubicBezTo>
                    <a:cubicBezTo>
                      <a:pt x="83772" y="7235"/>
                      <a:pt x="81654" y="6396"/>
                      <a:pt x="78936" y="5956"/>
                    </a:cubicBezTo>
                    <a:cubicBezTo>
                      <a:pt x="75459" y="5516"/>
                      <a:pt x="71942" y="5316"/>
                      <a:pt x="68464" y="5396"/>
                    </a:cubicBezTo>
                    <a:cubicBezTo>
                      <a:pt x="64188" y="5396"/>
                      <a:pt x="63908" y="4117"/>
                      <a:pt x="61910" y="4957"/>
                    </a:cubicBezTo>
                    <a:cubicBezTo>
                      <a:pt x="59911" y="5836"/>
                      <a:pt x="60351" y="7115"/>
                      <a:pt x="58473" y="7115"/>
                    </a:cubicBezTo>
                    <a:cubicBezTo>
                      <a:pt x="56634" y="7115"/>
                      <a:pt x="56474" y="5556"/>
                      <a:pt x="54795" y="5676"/>
                    </a:cubicBezTo>
                    <a:cubicBezTo>
                      <a:pt x="53077" y="5836"/>
                      <a:pt x="53237" y="7395"/>
                      <a:pt x="51798" y="7515"/>
                    </a:cubicBezTo>
                    <a:cubicBezTo>
                      <a:pt x="50359" y="7675"/>
                      <a:pt x="51079" y="6675"/>
                      <a:pt x="49240" y="6675"/>
                    </a:cubicBezTo>
                    <a:cubicBezTo>
                      <a:pt x="47401" y="6675"/>
                      <a:pt x="48680" y="8794"/>
                      <a:pt x="46962" y="8953"/>
                    </a:cubicBezTo>
                    <a:cubicBezTo>
                      <a:pt x="45243" y="9113"/>
                      <a:pt x="44963" y="10392"/>
                      <a:pt x="40847" y="8953"/>
                    </a:cubicBezTo>
                    <a:cubicBezTo>
                      <a:pt x="36730" y="7515"/>
                      <a:pt x="34732" y="9393"/>
                      <a:pt x="33013" y="8514"/>
                    </a:cubicBezTo>
                    <a:cubicBezTo>
                      <a:pt x="31295" y="7675"/>
                      <a:pt x="28737" y="7675"/>
                      <a:pt x="26179" y="7115"/>
                    </a:cubicBezTo>
                    <a:cubicBezTo>
                      <a:pt x="23621" y="6555"/>
                      <a:pt x="22502" y="6116"/>
                      <a:pt x="17786" y="6955"/>
                    </a:cubicBezTo>
                    <a:cubicBezTo>
                      <a:pt x="13109" y="7794"/>
                      <a:pt x="0" y="9793"/>
                      <a:pt x="0" y="9793"/>
                    </a:cubicBezTo>
                    <a:lnTo>
                      <a:pt x="0" y="52158"/>
                    </a:lnTo>
                    <a:lnTo>
                      <a:pt x="249917" y="52158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0" y="4132575"/>
                <a:ext cx="9144017" cy="1015812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7"/>
            <p:cNvGrpSpPr/>
            <p:nvPr/>
          </p:nvGrpSpPr>
          <p:grpSpPr>
            <a:xfrm>
              <a:off x="-1210375" y="-395050"/>
              <a:ext cx="9429424" cy="1477717"/>
              <a:chOff x="-1210375" y="-395050"/>
              <a:chExt cx="9429424" cy="1477717"/>
            </a:xfrm>
          </p:grpSpPr>
          <p:sp>
            <p:nvSpPr>
              <p:cNvPr id="158" name="Google Shape;158;p17"/>
              <p:cNvSpPr/>
              <p:nvPr/>
            </p:nvSpPr>
            <p:spPr>
              <a:xfrm rot="10800000" flipH="1">
                <a:off x="-1210375" y="-206209"/>
                <a:ext cx="3865512" cy="1100034"/>
              </a:xfrm>
              <a:custGeom>
                <a:avLst/>
                <a:gdLst/>
                <a:ahLst/>
                <a:cxnLst/>
                <a:rect l="l" t="t" r="r" b="b"/>
                <a:pathLst>
                  <a:path w="88138" h="25082" extrusionOk="0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3485501" y="-395050"/>
                <a:ext cx="4733548" cy="1477717"/>
              </a:xfrm>
              <a:custGeom>
                <a:avLst/>
                <a:gdLst/>
                <a:ahLst/>
                <a:cxnLst/>
                <a:rect l="l" t="t" r="r" b="b"/>
                <a:pathLst>
                  <a:path w="88148" h="27518" extrusionOk="0">
                    <a:moveTo>
                      <a:pt x="64536" y="1"/>
                    </a:moveTo>
                    <a:cubicBezTo>
                      <a:pt x="63518" y="1"/>
                      <a:pt x="62457" y="63"/>
                      <a:pt x="61431" y="186"/>
                    </a:cubicBezTo>
                    <a:cubicBezTo>
                      <a:pt x="56574" y="802"/>
                      <a:pt x="63666" y="3036"/>
                      <a:pt x="61010" y="3651"/>
                    </a:cubicBezTo>
                    <a:cubicBezTo>
                      <a:pt x="60420" y="3783"/>
                      <a:pt x="59461" y="3833"/>
                      <a:pt x="58276" y="3833"/>
                    </a:cubicBezTo>
                    <a:cubicBezTo>
                      <a:pt x="54194" y="3833"/>
                      <a:pt x="47429" y="3230"/>
                      <a:pt x="43815" y="3230"/>
                    </a:cubicBezTo>
                    <a:cubicBezTo>
                      <a:pt x="39152" y="3230"/>
                      <a:pt x="42811" y="7699"/>
                      <a:pt x="47248" y="8088"/>
                    </a:cubicBezTo>
                    <a:cubicBezTo>
                      <a:pt x="51501" y="8488"/>
                      <a:pt x="43082" y="11969"/>
                      <a:pt x="32852" y="11969"/>
                    </a:cubicBezTo>
                    <a:cubicBezTo>
                      <a:pt x="32333" y="11969"/>
                      <a:pt x="31810" y="11960"/>
                      <a:pt x="31283" y="11941"/>
                    </a:cubicBezTo>
                    <a:cubicBezTo>
                      <a:pt x="30657" y="11917"/>
                      <a:pt x="30091" y="11906"/>
                      <a:pt x="29580" y="11906"/>
                    </a:cubicBezTo>
                    <a:cubicBezTo>
                      <a:pt x="21154" y="11906"/>
                      <a:pt x="27751" y="14996"/>
                      <a:pt x="29858" y="15180"/>
                    </a:cubicBezTo>
                    <a:cubicBezTo>
                      <a:pt x="32055" y="15371"/>
                      <a:pt x="35410" y="20852"/>
                      <a:pt x="18597" y="20852"/>
                    </a:cubicBezTo>
                    <a:cubicBezTo>
                      <a:pt x="18309" y="20852"/>
                      <a:pt x="18015" y="20850"/>
                      <a:pt x="17714" y="20847"/>
                    </a:cubicBezTo>
                    <a:cubicBezTo>
                      <a:pt x="17466" y="20844"/>
                      <a:pt x="17222" y="20843"/>
                      <a:pt x="16981" y="20843"/>
                    </a:cubicBezTo>
                    <a:cubicBezTo>
                      <a:pt x="1" y="20843"/>
                      <a:pt x="3463" y="27518"/>
                      <a:pt x="12436" y="27518"/>
                    </a:cubicBezTo>
                    <a:cubicBezTo>
                      <a:pt x="21568" y="27518"/>
                      <a:pt x="12987" y="23534"/>
                      <a:pt x="20208" y="23308"/>
                    </a:cubicBezTo>
                    <a:cubicBezTo>
                      <a:pt x="27429" y="23081"/>
                      <a:pt x="43750" y="23243"/>
                      <a:pt x="37403" y="18612"/>
                    </a:cubicBezTo>
                    <a:cubicBezTo>
                      <a:pt x="34597" y="16540"/>
                      <a:pt x="35711" y="16028"/>
                      <a:pt x="38564" y="16028"/>
                    </a:cubicBezTo>
                    <a:cubicBezTo>
                      <a:pt x="41347" y="16028"/>
                      <a:pt x="45783" y="16515"/>
                      <a:pt x="49847" y="16515"/>
                    </a:cubicBezTo>
                    <a:cubicBezTo>
                      <a:pt x="50989" y="16515"/>
                      <a:pt x="52103" y="16477"/>
                      <a:pt x="53141" y="16378"/>
                    </a:cubicBezTo>
                    <a:cubicBezTo>
                      <a:pt x="61626" y="15568"/>
                      <a:pt x="48478" y="10776"/>
                      <a:pt x="55570" y="10646"/>
                    </a:cubicBezTo>
                    <a:cubicBezTo>
                      <a:pt x="55810" y="10642"/>
                      <a:pt x="56048" y="10640"/>
                      <a:pt x="56284" y="10640"/>
                    </a:cubicBezTo>
                    <a:cubicBezTo>
                      <a:pt x="62965" y="10640"/>
                      <a:pt x="67583" y="12378"/>
                      <a:pt x="63860" y="13755"/>
                    </a:cubicBezTo>
                    <a:cubicBezTo>
                      <a:pt x="61621" y="14583"/>
                      <a:pt x="65154" y="15574"/>
                      <a:pt x="69967" y="15574"/>
                    </a:cubicBezTo>
                    <a:cubicBezTo>
                      <a:pt x="73439" y="15574"/>
                      <a:pt x="77578" y="15058"/>
                      <a:pt x="80699" y="13593"/>
                    </a:cubicBezTo>
                    <a:cubicBezTo>
                      <a:pt x="88147" y="10128"/>
                      <a:pt x="57384" y="10322"/>
                      <a:pt x="65479" y="7278"/>
                    </a:cubicBezTo>
                    <a:cubicBezTo>
                      <a:pt x="73575" y="4234"/>
                      <a:pt x="83678" y="4040"/>
                      <a:pt x="83678" y="4040"/>
                    </a:cubicBezTo>
                    <a:lnTo>
                      <a:pt x="83678" y="4040"/>
                    </a:lnTo>
                    <a:cubicBezTo>
                      <a:pt x="83678" y="4040"/>
                      <a:pt x="83513" y="6720"/>
                      <a:pt x="84129" y="6720"/>
                    </a:cubicBezTo>
                    <a:cubicBezTo>
                      <a:pt x="84456" y="6720"/>
                      <a:pt x="85003" y="5965"/>
                      <a:pt x="85913" y="3651"/>
                    </a:cubicBezTo>
                    <a:lnTo>
                      <a:pt x="76004" y="1838"/>
                    </a:lnTo>
                    <a:cubicBezTo>
                      <a:pt x="76004" y="1838"/>
                      <a:pt x="71720" y="3562"/>
                      <a:pt x="70201" y="3562"/>
                    </a:cubicBezTo>
                    <a:cubicBezTo>
                      <a:pt x="69649" y="3562"/>
                      <a:pt x="69462" y="3334"/>
                      <a:pt x="69980" y="2712"/>
                    </a:cubicBezTo>
                    <a:cubicBezTo>
                      <a:pt x="71539" y="873"/>
                      <a:pt x="68341" y="1"/>
                      <a:pt x="6453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3485511" y="2369223"/>
            <a:ext cx="4929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102311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3485511" y="3396499"/>
            <a:ext cx="4929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0" y="-80400"/>
            <a:ext cx="10177640" cy="5224226"/>
            <a:chOff x="0" y="-80400"/>
            <a:chExt cx="10177640" cy="5224226"/>
          </a:xfrm>
        </p:grpSpPr>
        <p:sp>
          <p:nvSpPr>
            <p:cNvPr id="165" name="Google Shape;165;p18"/>
            <p:cNvSpPr/>
            <p:nvPr/>
          </p:nvSpPr>
          <p:spPr>
            <a:xfrm>
              <a:off x="6665603" y="-80400"/>
              <a:ext cx="3512037" cy="1096455"/>
            </a:xfrm>
            <a:custGeom>
              <a:avLst/>
              <a:gdLst/>
              <a:ahLst/>
              <a:cxnLst/>
              <a:rect l="l" t="t" r="r" b="b"/>
              <a:pathLst>
                <a:path w="88148" h="27518" extrusionOk="0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8"/>
            <p:cNvGrpSpPr/>
            <p:nvPr/>
          </p:nvGrpSpPr>
          <p:grpSpPr>
            <a:xfrm>
              <a:off x="0" y="3595901"/>
              <a:ext cx="9144060" cy="1547926"/>
              <a:chOff x="0" y="3595901"/>
              <a:chExt cx="9144060" cy="1547926"/>
            </a:xfrm>
          </p:grpSpPr>
          <p:sp>
            <p:nvSpPr>
              <p:cNvPr id="167" name="Google Shape;167;p18"/>
              <p:cNvSpPr/>
              <p:nvPr/>
            </p:nvSpPr>
            <p:spPr>
              <a:xfrm>
                <a:off x="0" y="3595901"/>
                <a:ext cx="9144017" cy="1547602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0" y="4418075"/>
                <a:ext cx="9144060" cy="725752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18"/>
          <p:cNvSpPr txBox="1">
            <a:spLocks noGrp="1"/>
          </p:cNvSpPr>
          <p:nvPr>
            <p:ph type="subTitle" idx="1"/>
          </p:nvPr>
        </p:nvSpPr>
        <p:spPr>
          <a:xfrm>
            <a:off x="953050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953050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5721186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4"/>
          </p:nvPr>
        </p:nvSpPr>
        <p:spPr>
          <a:xfrm>
            <a:off x="5721186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5" hasCustomPrompt="1"/>
          </p:nvPr>
        </p:nvSpPr>
        <p:spPr>
          <a:xfrm>
            <a:off x="1747900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title" idx="6" hasCustomPrompt="1"/>
          </p:nvPr>
        </p:nvSpPr>
        <p:spPr>
          <a:xfrm>
            <a:off x="6516036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subTitle" idx="1"/>
          </p:nvPr>
        </p:nvSpPr>
        <p:spPr>
          <a:xfrm>
            <a:off x="727841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727841" y="2494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3"/>
          </p:nvPr>
        </p:nvSpPr>
        <p:spPr>
          <a:xfrm>
            <a:off x="3428100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4"/>
          </p:nvPr>
        </p:nvSpPr>
        <p:spPr>
          <a:xfrm>
            <a:off x="3428100" y="2494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5"/>
          </p:nvPr>
        </p:nvSpPr>
        <p:spPr>
          <a:xfrm>
            <a:off x="6128359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6"/>
          </p:nvPr>
        </p:nvSpPr>
        <p:spPr>
          <a:xfrm>
            <a:off x="6128359" y="2494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0" y="178475"/>
            <a:ext cx="9559162" cy="4965067"/>
            <a:chOff x="0" y="178475"/>
            <a:chExt cx="9559162" cy="4965067"/>
          </a:xfrm>
        </p:grpSpPr>
        <p:grpSp>
          <p:nvGrpSpPr>
            <p:cNvPr id="185" name="Google Shape;185;p19"/>
            <p:cNvGrpSpPr/>
            <p:nvPr/>
          </p:nvGrpSpPr>
          <p:grpSpPr>
            <a:xfrm>
              <a:off x="0" y="3868275"/>
              <a:ext cx="9144023" cy="1275267"/>
              <a:chOff x="0" y="3868275"/>
              <a:chExt cx="9144023" cy="1275267"/>
            </a:xfrm>
          </p:grpSpPr>
          <p:sp>
            <p:nvSpPr>
              <p:cNvPr id="186" name="Google Shape;186;p19"/>
              <p:cNvSpPr/>
              <p:nvPr/>
            </p:nvSpPr>
            <p:spPr>
              <a:xfrm>
                <a:off x="0" y="3868275"/>
                <a:ext cx="9144017" cy="1275265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0" y="4456400"/>
                <a:ext cx="9144023" cy="687142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88;p19"/>
            <p:cNvSpPr/>
            <p:nvPr/>
          </p:nvSpPr>
          <p:spPr>
            <a:xfrm>
              <a:off x="6292054" y="178475"/>
              <a:ext cx="3267107" cy="888037"/>
            </a:xfrm>
            <a:custGeom>
              <a:avLst/>
              <a:gdLst/>
              <a:ahLst/>
              <a:cxnLst/>
              <a:rect l="l" t="t" r="r" b="b"/>
              <a:pathLst>
                <a:path w="115742" h="31460" extrusionOk="0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0"/>
          <p:cNvGrpSpPr/>
          <p:nvPr/>
        </p:nvGrpSpPr>
        <p:grpSpPr>
          <a:xfrm>
            <a:off x="-738876" y="280326"/>
            <a:ext cx="9882899" cy="4863169"/>
            <a:chOff x="-738876" y="280326"/>
            <a:chExt cx="9882899" cy="4863169"/>
          </a:xfrm>
        </p:grpSpPr>
        <p:sp>
          <p:nvSpPr>
            <p:cNvPr id="328" name="Google Shape;328;p30"/>
            <p:cNvSpPr/>
            <p:nvPr/>
          </p:nvSpPr>
          <p:spPr>
            <a:xfrm>
              <a:off x="0" y="3417175"/>
              <a:ext cx="9144017" cy="1726281"/>
            </a:xfrm>
            <a:custGeom>
              <a:avLst/>
              <a:gdLst/>
              <a:ahLst/>
              <a:cxnLst/>
              <a:rect l="l" t="t" r="r" b="b"/>
              <a:pathLst>
                <a:path w="50275" h="19301" extrusionOk="0">
                  <a:moveTo>
                    <a:pt x="50275" y="4395"/>
                  </a:moveTo>
                  <a:cubicBezTo>
                    <a:pt x="49138" y="3964"/>
                    <a:pt x="47931" y="3817"/>
                    <a:pt x="46768" y="4214"/>
                  </a:cubicBezTo>
                  <a:cubicBezTo>
                    <a:pt x="45743" y="3748"/>
                    <a:pt x="45010" y="4481"/>
                    <a:pt x="44149" y="5015"/>
                  </a:cubicBezTo>
                  <a:cubicBezTo>
                    <a:pt x="43175" y="5239"/>
                    <a:pt x="42202" y="4421"/>
                    <a:pt x="41314" y="5015"/>
                  </a:cubicBezTo>
                  <a:cubicBezTo>
                    <a:pt x="40565" y="5084"/>
                    <a:pt x="40013" y="4326"/>
                    <a:pt x="39333" y="5067"/>
                  </a:cubicBezTo>
                  <a:cubicBezTo>
                    <a:pt x="38281" y="5041"/>
                    <a:pt x="37299" y="4084"/>
                    <a:pt x="36222" y="3835"/>
                  </a:cubicBezTo>
                  <a:cubicBezTo>
                    <a:pt x="33948" y="1853"/>
                    <a:pt x="34335" y="3240"/>
                    <a:pt x="32095" y="3947"/>
                  </a:cubicBezTo>
                  <a:cubicBezTo>
                    <a:pt x="31165" y="4024"/>
                    <a:pt x="30174" y="3671"/>
                    <a:pt x="29390" y="3697"/>
                  </a:cubicBezTo>
                  <a:cubicBezTo>
                    <a:pt x="28993" y="2818"/>
                    <a:pt x="27046" y="1689"/>
                    <a:pt x="26564" y="2973"/>
                  </a:cubicBezTo>
                  <a:cubicBezTo>
                    <a:pt x="26245" y="3645"/>
                    <a:pt x="26469" y="2172"/>
                    <a:pt x="25263" y="3335"/>
                  </a:cubicBezTo>
                  <a:cubicBezTo>
                    <a:pt x="19955" y="1"/>
                    <a:pt x="19869" y="5489"/>
                    <a:pt x="16483" y="3559"/>
                  </a:cubicBezTo>
                  <a:cubicBezTo>
                    <a:pt x="15845" y="3007"/>
                    <a:pt x="14975" y="2990"/>
                    <a:pt x="14355" y="2671"/>
                  </a:cubicBezTo>
                  <a:cubicBezTo>
                    <a:pt x="14122" y="2249"/>
                    <a:pt x="13717" y="2318"/>
                    <a:pt x="13407" y="2611"/>
                  </a:cubicBezTo>
                  <a:cubicBezTo>
                    <a:pt x="11658" y="4533"/>
                    <a:pt x="10503" y="3843"/>
                    <a:pt x="8410" y="3232"/>
                  </a:cubicBezTo>
                  <a:cubicBezTo>
                    <a:pt x="7333" y="3266"/>
                    <a:pt x="7565" y="4464"/>
                    <a:pt x="5868" y="3197"/>
                  </a:cubicBezTo>
                  <a:cubicBezTo>
                    <a:pt x="5463" y="3059"/>
                    <a:pt x="4989" y="2921"/>
                    <a:pt x="4696" y="2379"/>
                  </a:cubicBezTo>
                  <a:cubicBezTo>
                    <a:pt x="3895" y="2232"/>
                    <a:pt x="3119" y="2335"/>
                    <a:pt x="2585" y="1474"/>
                  </a:cubicBezTo>
                  <a:cubicBezTo>
                    <a:pt x="2292" y="1207"/>
                    <a:pt x="1930" y="1560"/>
                    <a:pt x="1681" y="1715"/>
                  </a:cubicBezTo>
                  <a:cubicBezTo>
                    <a:pt x="1155" y="1551"/>
                    <a:pt x="655" y="1112"/>
                    <a:pt x="78" y="1353"/>
                  </a:cubicBezTo>
                  <a:cubicBezTo>
                    <a:pt x="52" y="1336"/>
                    <a:pt x="26" y="1327"/>
                    <a:pt x="0" y="1319"/>
                  </a:cubicBezTo>
                  <a:lnTo>
                    <a:pt x="0" y="19300"/>
                  </a:lnTo>
                  <a:lnTo>
                    <a:pt x="50275" y="1930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 rot="10800000" flipH="1">
              <a:off x="-738876" y="280326"/>
              <a:ext cx="3829376" cy="1089750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0" y="4053725"/>
              <a:ext cx="9144023" cy="1089770"/>
            </a:xfrm>
            <a:custGeom>
              <a:avLst/>
              <a:gdLst/>
              <a:ahLst/>
              <a:cxnLst/>
              <a:rect l="l" t="t" r="r" b="b"/>
              <a:pathLst>
                <a:path w="52265" h="20722" extrusionOk="0">
                  <a:moveTo>
                    <a:pt x="52265" y="9564"/>
                  </a:moveTo>
                  <a:cubicBezTo>
                    <a:pt x="51179" y="9478"/>
                    <a:pt x="50111" y="8091"/>
                    <a:pt x="48999" y="7815"/>
                  </a:cubicBezTo>
                  <a:cubicBezTo>
                    <a:pt x="48172" y="7600"/>
                    <a:pt x="47940" y="6221"/>
                    <a:pt x="47061" y="6367"/>
                  </a:cubicBezTo>
                  <a:cubicBezTo>
                    <a:pt x="45501" y="6764"/>
                    <a:pt x="44304" y="8022"/>
                    <a:pt x="42546" y="7289"/>
                  </a:cubicBezTo>
                  <a:cubicBezTo>
                    <a:pt x="42020" y="7065"/>
                    <a:pt x="41624" y="6798"/>
                    <a:pt x="41029" y="7031"/>
                  </a:cubicBezTo>
                  <a:cubicBezTo>
                    <a:pt x="40719" y="6031"/>
                    <a:pt x="39858" y="5773"/>
                    <a:pt x="39143" y="5118"/>
                  </a:cubicBezTo>
                  <a:cubicBezTo>
                    <a:pt x="37514" y="4825"/>
                    <a:pt x="37738" y="6531"/>
                    <a:pt x="37307" y="5687"/>
                  </a:cubicBezTo>
                  <a:cubicBezTo>
                    <a:pt x="36911" y="4963"/>
                    <a:pt x="36446" y="6324"/>
                    <a:pt x="36041" y="5971"/>
                  </a:cubicBezTo>
                  <a:cubicBezTo>
                    <a:pt x="34533" y="5110"/>
                    <a:pt x="32758" y="3740"/>
                    <a:pt x="31018" y="4506"/>
                  </a:cubicBezTo>
                  <a:cubicBezTo>
                    <a:pt x="29596" y="5273"/>
                    <a:pt x="28226" y="6238"/>
                    <a:pt x="26641" y="5945"/>
                  </a:cubicBezTo>
                  <a:cubicBezTo>
                    <a:pt x="25676" y="5540"/>
                    <a:pt x="24952" y="4394"/>
                    <a:pt x="23866" y="4308"/>
                  </a:cubicBezTo>
                  <a:cubicBezTo>
                    <a:pt x="23229" y="4403"/>
                    <a:pt x="23108" y="3136"/>
                    <a:pt x="22359" y="3783"/>
                  </a:cubicBezTo>
                  <a:cubicBezTo>
                    <a:pt x="18378" y="7384"/>
                    <a:pt x="17740" y="2723"/>
                    <a:pt x="14966" y="4575"/>
                  </a:cubicBezTo>
                  <a:cubicBezTo>
                    <a:pt x="14346" y="4575"/>
                    <a:pt x="13475" y="4136"/>
                    <a:pt x="13139" y="3567"/>
                  </a:cubicBezTo>
                  <a:cubicBezTo>
                    <a:pt x="12709" y="3783"/>
                    <a:pt x="12321" y="3197"/>
                    <a:pt x="12097" y="2826"/>
                  </a:cubicBezTo>
                  <a:cubicBezTo>
                    <a:pt x="11769" y="2068"/>
                    <a:pt x="10804" y="2818"/>
                    <a:pt x="10382" y="2189"/>
                  </a:cubicBezTo>
                  <a:cubicBezTo>
                    <a:pt x="8444" y="0"/>
                    <a:pt x="9598" y="2344"/>
                    <a:pt x="7186" y="862"/>
                  </a:cubicBezTo>
                  <a:cubicBezTo>
                    <a:pt x="6169" y="681"/>
                    <a:pt x="5101" y="1568"/>
                    <a:pt x="4205" y="1508"/>
                  </a:cubicBezTo>
                  <a:cubicBezTo>
                    <a:pt x="3421" y="672"/>
                    <a:pt x="2559" y="1163"/>
                    <a:pt x="1551" y="1146"/>
                  </a:cubicBezTo>
                  <a:cubicBezTo>
                    <a:pt x="1120" y="1525"/>
                    <a:pt x="500" y="1491"/>
                    <a:pt x="0" y="1689"/>
                  </a:cubicBezTo>
                  <a:lnTo>
                    <a:pt x="0" y="20722"/>
                  </a:lnTo>
                  <a:lnTo>
                    <a:pt x="52265" y="207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4576296" y="638203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>
            <a:off x="4576296" y="1679595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0"/>
          <p:cNvSpPr txBox="1"/>
          <p:nvPr/>
        </p:nvSpPr>
        <p:spPr>
          <a:xfrm>
            <a:off x="4842996" y="2757287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1"/>
          <p:cNvGrpSpPr/>
          <p:nvPr/>
        </p:nvGrpSpPr>
        <p:grpSpPr>
          <a:xfrm>
            <a:off x="-1510337" y="136675"/>
            <a:ext cx="11375722" cy="5006855"/>
            <a:chOff x="-1510337" y="136675"/>
            <a:chExt cx="11375722" cy="5006855"/>
          </a:xfrm>
        </p:grpSpPr>
        <p:grpSp>
          <p:nvGrpSpPr>
            <p:cNvPr id="336" name="Google Shape;336;p31"/>
            <p:cNvGrpSpPr/>
            <p:nvPr/>
          </p:nvGrpSpPr>
          <p:grpSpPr>
            <a:xfrm>
              <a:off x="0" y="136675"/>
              <a:ext cx="9865385" cy="5006855"/>
              <a:chOff x="0" y="136675"/>
              <a:chExt cx="9865385" cy="5006855"/>
            </a:xfrm>
          </p:grpSpPr>
          <p:sp>
            <p:nvSpPr>
              <p:cNvPr id="337" name="Google Shape;337;p31"/>
              <p:cNvSpPr/>
              <p:nvPr/>
            </p:nvSpPr>
            <p:spPr>
              <a:xfrm>
                <a:off x="0" y="4191125"/>
                <a:ext cx="9144060" cy="952395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0" y="4555933"/>
                <a:ext cx="9144020" cy="587597"/>
              </a:xfrm>
              <a:custGeom>
                <a:avLst/>
                <a:gdLst/>
                <a:ahLst/>
                <a:cxnLst/>
                <a:rect l="l" t="t" r="r" b="b"/>
                <a:pathLst>
                  <a:path w="50284" h="13450" extrusionOk="0">
                    <a:moveTo>
                      <a:pt x="50284" y="2628"/>
                    </a:moveTo>
                    <a:cubicBezTo>
                      <a:pt x="49026" y="3473"/>
                      <a:pt x="48000" y="4601"/>
                      <a:pt x="46622" y="5342"/>
                    </a:cubicBezTo>
                    <a:cubicBezTo>
                      <a:pt x="45743" y="5756"/>
                      <a:pt x="44916" y="5739"/>
                      <a:pt x="43994" y="5480"/>
                    </a:cubicBezTo>
                    <a:cubicBezTo>
                      <a:pt x="43460" y="5627"/>
                      <a:pt x="42676" y="5937"/>
                      <a:pt x="42477" y="6437"/>
                    </a:cubicBezTo>
                    <a:cubicBezTo>
                      <a:pt x="42314" y="6540"/>
                      <a:pt x="42133" y="6626"/>
                      <a:pt x="41960" y="6480"/>
                    </a:cubicBezTo>
                    <a:cubicBezTo>
                      <a:pt x="41469" y="5928"/>
                      <a:pt x="41090" y="5334"/>
                      <a:pt x="40306" y="5325"/>
                    </a:cubicBezTo>
                    <a:cubicBezTo>
                      <a:pt x="39290" y="4464"/>
                      <a:pt x="38299" y="3697"/>
                      <a:pt x="37092" y="3197"/>
                    </a:cubicBezTo>
                    <a:cubicBezTo>
                      <a:pt x="35835" y="2766"/>
                      <a:pt x="34508" y="2551"/>
                      <a:pt x="33267" y="2396"/>
                    </a:cubicBezTo>
                    <a:cubicBezTo>
                      <a:pt x="32716" y="1732"/>
                      <a:pt x="32690" y="2413"/>
                      <a:pt x="32466" y="2120"/>
                    </a:cubicBezTo>
                    <a:cubicBezTo>
                      <a:pt x="30794" y="2163"/>
                      <a:pt x="28787" y="2284"/>
                      <a:pt x="26969" y="1706"/>
                    </a:cubicBezTo>
                    <a:cubicBezTo>
                      <a:pt x="26116" y="1586"/>
                      <a:pt x="25366" y="2111"/>
                      <a:pt x="24522" y="2094"/>
                    </a:cubicBezTo>
                    <a:cubicBezTo>
                      <a:pt x="23962" y="1870"/>
                      <a:pt x="23384" y="1741"/>
                      <a:pt x="22781" y="1853"/>
                    </a:cubicBezTo>
                    <a:cubicBezTo>
                      <a:pt x="19593" y="1655"/>
                      <a:pt x="16448" y="0"/>
                      <a:pt x="13381" y="1534"/>
                    </a:cubicBezTo>
                    <a:cubicBezTo>
                      <a:pt x="10995" y="2301"/>
                      <a:pt x="8444" y="1034"/>
                      <a:pt x="6092" y="500"/>
                    </a:cubicBezTo>
                    <a:cubicBezTo>
                      <a:pt x="4446" y="302"/>
                      <a:pt x="2878" y="1095"/>
                      <a:pt x="1164" y="810"/>
                    </a:cubicBezTo>
                    <a:cubicBezTo>
                      <a:pt x="707" y="612"/>
                      <a:pt x="328" y="569"/>
                      <a:pt x="1" y="664"/>
                    </a:cubicBezTo>
                    <a:lnTo>
                      <a:pt x="1" y="13450"/>
                    </a:lnTo>
                    <a:lnTo>
                      <a:pt x="50275" y="13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6656100" y="136675"/>
                <a:ext cx="3209285" cy="1094061"/>
              </a:xfrm>
              <a:custGeom>
                <a:avLst/>
                <a:gdLst/>
                <a:ahLst/>
                <a:cxnLst/>
                <a:rect l="l" t="t" r="r" b="b"/>
                <a:pathLst>
                  <a:path w="92707" h="31602" extrusionOk="0">
                    <a:moveTo>
                      <a:pt x="41913" y="1"/>
                    </a:moveTo>
                    <a:cubicBezTo>
                      <a:pt x="37758" y="1"/>
                      <a:pt x="35008" y="701"/>
                      <a:pt x="35794" y="3263"/>
                    </a:cubicBezTo>
                    <a:cubicBezTo>
                      <a:pt x="35968" y="3755"/>
                      <a:pt x="35736" y="4334"/>
                      <a:pt x="35273" y="4594"/>
                    </a:cubicBezTo>
                    <a:cubicBezTo>
                      <a:pt x="32038" y="6512"/>
                      <a:pt x="28721" y="7154"/>
                      <a:pt x="25419" y="7154"/>
                    </a:cubicBezTo>
                    <a:cubicBezTo>
                      <a:pt x="18737" y="7154"/>
                      <a:pt x="12118" y="4525"/>
                      <a:pt x="6372" y="4525"/>
                    </a:cubicBezTo>
                    <a:cubicBezTo>
                      <a:pt x="4544" y="4525"/>
                      <a:pt x="2804" y="4791"/>
                      <a:pt x="1179" y="5492"/>
                    </a:cubicBezTo>
                    <a:cubicBezTo>
                      <a:pt x="947" y="5607"/>
                      <a:pt x="744" y="5781"/>
                      <a:pt x="629" y="6013"/>
                    </a:cubicBezTo>
                    <a:cubicBezTo>
                      <a:pt x="0" y="7219"/>
                      <a:pt x="977" y="7506"/>
                      <a:pt x="2431" y="7506"/>
                    </a:cubicBezTo>
                    <a:cubicBezTo>
                      <a:pt x="3746" y="7506"/>
                      <a:pt x="5452" y="7271"/>
                      <a:pt x="6713" y="7271"/>
                    </a:cubicBezTo>
                    <a:cubicBezTo>
                      <a:pt x="8035" y="7271"/>
                      <a:pt x="8866" y="7529"/>
                      <a:pt x="8241" y="8588"/>
                    </a:cubicBezTo>
                    <a:cubicBezTo>
                      <a:pt x="8067" y="8849"/>
                      <a:pt x="7806" y="9052"/>
                      <a:pt x="7488" y="9138"/>
                    </a:cubicBezTo>
                    <a:cubicBezTo>
                      <a:pt x="4304" y="9804"/>
                      <a:pt x="310" y="9457"/>
                      <a:pt x="3986" y="11570"/>
                    </a:cubicBezTo>
                    <a:cubicBezTo>
                      <a:pt x="5925" y="13335"/>
                      <a:pt x="16952" y="11917"/>
                      <a:pt x="12756" y="15072"/>
                    </a:cubicBezTo>
                    <a:cubicBezTo>
                      <a:pt x="12669" y="15101"/>
                      <a:pt x="12582" y="15158"/>
                      <a:pt x="12495" y="15216"/>
                    </a:cubicBezTo>
                    <a:cubicBezTo>
                      <a:pt x="2105" y="19471"/>
                      <a:pt x="23725" y="20079"/>
                      <a:pt x="27285" y="20600"/>
                    </a:cubicBezTo>
                    <a:lnTo>
                      <a:pt x="27516" y="20600"/>
                    </a:lnTo>
                    <a:cubicBezTo>
                      <a:pt x="28235" y="20556"/>
                      <a:pt x="28936" y="20535"/>
                      <a:pt x="29622" y="20535"/>
                    </a:cubicBezTo>
                    <a:cubicBezTo>
                      <a:pt x="38443" y="20535"/>
                      <a:pt x="44683" y="23914"/>
                      <a:pt x="52470" y="23914"/>
                    </a:cubicBezTo>
                    <a:cubicBezTo>
                      <a:pt x="54826" y="23914"/>
                      <a:pt x="57324" y="23605"/>
                      <a:pt x="60077" y="22799"/>
                    </a:cubicBezTo>
                    <a:lnTo>
                      <a:pt x="60164" y="22770"/>
                    </a:lnTo>
                    <a:cubicBezTo>
                      <a:pt x="61612" y="22439"/>
                      <a:pt x="63205" y="22275"/>
                      <a:pt x="64834" y="22275"/>
                    </a:cubicBezTo>
                    <a:cubicBezTo>
                      <a:pt x="68186" y="22275"/>
                      <a:pt x="71686" y="22970"/>
                      <a:pt x="74374" y="24333"/>
                    </a:cubicBezTo>
                    <a:cubicBezTo>
                      <a:pt x="74664" y="24478"/>
                      <a:pt x="74866" y="24709"/>
                      <a:pt x="74953" y="25028"/>
                    </a:cubicBezTo>
                    <a:cubicBezTo>
                      <a:pt x="75458" y="26791"/>
                      <a:pt x="73969" y="27260"/>
                      <a:pt x="71708" y="27260"/>
                    </a:cubicBezTo>
                    <a:cubicBezTo>
                      <a:pt x="69129" y="27260"/>
                      <a:pt x="65544" y="26649"/>
                      <a:pt x="62770" y="26649"/>
                    </a:cubicBezTo>
                    <a:cubicBezTo>
                      <a:pt x="61987" y="26649"/>
                      <a:pt x="61268" y="26697"/>
                      <a:pt x="60656" y="26822"/>
                    </a:cubicBezTo>
                    <a:cubicBezTo>
                      <a:pt x="59411" y="27054"/>
                      <a:pt x="59382" y="28790"/>
                      <a:pt x="60569" y="29109"/>
                    </a:cubicBezTo>
                    <a:cubicBezTo>
                      <a:pt x="67351" y="30874"/>
                      <a:pt x="73169" y="31601"/>
                      <a:pt x="77649" y="31601"/>
                    </a:cubicBezTo>
                    <a:cubicBezTo>
                      <a:pt x="92706" y="31601"/>
                      <a:pt x="92627" y="23380"/>
                      <a:pt x="63116" y="18718"/>
                    </a:cubicBezTo>
                    <a:cubicBezTo>
                      <a:pt x="62962" y="18700"/>
                      <a:pt x="62794" y="18691"/>
                      <a:pt x="62614" y="18691"/>
                    </a:cubicBezTo>
                    <a:cubicBezTo>
                      <a:pt x="60191" y="18691"/>
                      <a:pt x="55518" y="20264"/>
                      <a:pt x="52371" y="20264"/>
                    </a:cubicBezTo>
                    <a:cubicBezTo>
                      <a:pt x="51040" y="20264"/>
                      <a:pt x="49983" y="19983"/>
                      <a:pt x="49484" y="19181"/>
                    </a:cubicBezTo>
                    <a:cubicBezTo>
                      <a:pt x="49107" y="18516"/>
                      <a:pt x="49426" y="17705"/>
                      <a:pt x="50120" y="17474"/>
                    </a:cubicBezTo>
                    <a:cubicBezTo>
                      <a:pt x="54925" y="15795"/>
                      <a:pt x="65286" y="16403"/>
                      <a:pt x="56198" y="12988"/>
                    </a:cubicBezTo>
                    <a:cubicBezTo>
                      <a:pt x="56112" y="12930"/>
                      <a:pt x="56025" y="12901"/>
                      <a:pt x="55967" y="12843"/>
                    </a:cubicBezTo>
                    <a:cubicBezTo>
                      <a:pt x="55550" y="12603"/>
                      <a:pt x="54718" y="12521"/>
                      <a:pt x="53667" y="12521"/>
                    </a:cubicBezTo>
                    <a:cubicBezTo>
                      <a:pt x="51477" y="12521"/>
                      <a:pt x="48335" y="12874"/>
                      <a:pt x="46016" y="12874"/>
                    </a:cubicBezTo>
                    <a:cubicBezTo>
                      <a:pt x="43953" y="12874"/>
                      <a:pt x="42541" y="12595"/>
                      <a:pt x="43030" y="11541"/>
                    </a:cubicBezTo>
                    <a:cubicBezTo>
                      <a:pt x="43174" y="11222"/>
                      <a:pt x="43464" y="10991"/>
                      <a:pt x="43782" y="10904"/>
                    </a:cubicBezTo>
                    <a:cubicBezTo>
                      <a:pt x="44621" y="10614"/>
                      <a:pt x="44535" y="9399"/>
                      <a:pt x="43637" y="9225"/>
                    </a:cubicBezTo>
                    <a:cubicBezTo>
                      <a:pt x="42248" y="8704"/>
                      <a:pt x="37154" y="8154"/>
                      <a:pt x="39267" y="6389"/>
                    </a:cubicBezTo>
                    <a:cubicBezTo>
                      <a:pt x="39354" y="6302"/>
                      <a:pt x="39470" y="6244"/>
                      <a:pt x="39556" y="6215"/>
                    </a:cubicBezTo>
                    <a:cubicBezTo>
                      <a:pt x="41220" y="5565"/>
                      <a:pt x="45089" y="5416"/>
                      <a:pt x="49581" y="5416"/>
                    </a:cubicBezTo>
                    <a:cubicBezTo>
                      <a:pt x="53342" y="5416"/>
                      <a:pt x="57541" y="5520"/>
                      <a:pt x="61246" y="5520"/>
                    </a:cubicBezTo>
                    <a:cubicBezTo>
                      <a:pt x="70436" y="5520"/>
                      <a:pt x="76591" y="4881"/>
                      <a:pt x="65518" y="427"/>
                    </a:cubicBezTo>
                    <a:cubicBezTo>
                      <a:pt x="65394" y="365"/>
                      <a:pt x="65253" y="336"/>
                      <a:pt x="65109" y="336"/>
                    </a:cubicBezTo>
                    <a:cubicBezTo>
                      <a:pt x="64984" y="336"/>
                      <a:pt x="64857" y="357"/>
                      <a:pt x="64736" y="398"/>
                    </a:cubicBezTo>
                    <a:cubicBezTo>
                      <a:pt x="63369" y="855"/>
                      <a:pt x="61491" y="1019"/>
                      <a:pt x="59342" y="1019"/>
                    </a:cubicBezTo>
                    <a:cubicBezTo>
                      <a:pt x="53977" y="1019"/>
                      <a:pt x="46923" y="1"/>
                      <a:pt x="419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58431"/>
                    </a:srgbClr>
                  </a:gs>
                  <a:gs pos="100000">
                    <a:srgbClr val="345BA0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31"/>
            <p:cNvSpPr/>
            <p:nvPr/>
          </p:nvSpPr>
          <p:spPr>
            <a:xfrm>
              <a:off x="-1510337" y="273475"/>
              <a:ext cx="3209285" cy="1094061"/>
            </a:xfrm>
            <a:custGeom>
              <a:avLst/>
              <a:gdLst/>
              <a:ahLst/>
              <a:cxnLst/>
              <a:rect l="l" t="t" r="r" b="b"/>
              <a:pathLst>
                <a:path w="92707" h="31602" extrusionOk="0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2" r:id="rId4"/>
    <p:sldLayoutId id="2147483663" r:id="rId5"/>
    <p:sldLayoutId id="2147483664" r:id="rId6"/>
    <p:sldLayoutId id="2147483665" r:id="rId7"/>
    <p:sldLayoutId id="2147483676" r:id="rId8"/>
    <p:sldLayoutId id="2147483677" r:id="rId9"/>
    <p:sldLayoutId id="214748367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5;p37">
            <a:extLst>
              <a:ext uri="{FF2B5EF4-FFF2-40B4-BE49-F238E27FC236}">
                <a16:creationId xmlns:a16="http://schemas.microsoft.com/office/drawing/2014/main" id="{43F67839-96C8-429B-8228-7071F771E4D4}"/>
              </a:ext>
            </a:extLst>
          </p:cNvPr>
          <p:cNvSpPr/>
          <p:nvPr/>
        </p:nvSpPr>
        <p:spPr>
          <a:xfrm flipH="1">
            <a:off x="-816288" y="-136222"/>
            <a:ext cx="4943933" cy="4533708"/>
          </a:xfrm>
          <a:custGeom>
            <a:avLst/>
            <a:gdLst/>
            <a:ahLst/>
            <a:cxnLst/>
            <a:rect l="l" t="t" r="r" b="b"/>
            <a:pathLst>
              <a:path w="111616" h="104683" extrusionOk="0">
                <a:moveTo>
                  <a:pt x="48013" y="16616"/>
                </a:moveTo>
                <a:cubicBezTo>
                  <a:pt x="46230" y="17985"/>
                  <a:pt x="44281" y="19104"/>
                  <a:pt x="42001" y="19892"/>
                </a:cubicBezTo>
                <a:cubicBezTo>
                  <a:pt x="42250" y="20680"/>
                  <a:pt x="44074" y="20141"/>
                  <a:pt x="45111" y="20721"/>
                </a:cubicBezTo>
                <a:lnTo>
                  <a:pt x="45194" y="20721"/>
                </a:lnTo>
                <a:cubicBezTo>
                  <a:pt x="47806" y="19685"/>
                  <a:pt x="48303" y="19477"/>
                  <a:pt x="50128" y="18358"/>
                </a:cubicBezTo>
                <a:cubicBezTo>
                  <a:pt x="50128" y="18399"/>
                  <a:pt x="50169" y="18482"/>
                  <a:pt x="50169" y="18565"/>
                </a:cubicBezTo>
                <a:cubicBezTo>
                  <a:pt x="50169" y="18690"/>
                  <a:pt x="50211" y="18814"/>
                  <a:pt x="50211" y="18980"/>
                </a:cubicBezTo>
                <a:lnTo>
                  <a:pt x="50252" y="19394"/>
                </a:lnTo>
                <a:cubicBezTo>
                  <a:pt x="50252" y="19519"/>
                  <a:pt x="50335" y="19685"/>
                  <a:pt x="50335" y="19809"/>
                </a:cubicBezTo>
                <a:cubicBezTo>
                  <a:pt x="50335" y="20099"/>
                  <a:pt x="50376" y="20431"/>
                  <a:pt x="50376" y="20680"/>
                </a:cubicBezTo>
                <a:lnTo>
                  <a:pt x="50376" y="21592"/>
                </a:lnTo>
                <a:lnTo>
                  <a:pt x="50376" y="22089"/>
                </a:lnTo>
                <a:lnTo>
                  <a:pt x="50376" y="22546"/>
                </a:lnTo>
                <a:lnTo>
                  <a:pt x="50376" y="23002"/>
                </a:lnTo>
                <a:lnTo>
                  <a:pt x="50376" y="23250"/>
                </a:lnTo>
                <a:lnTo>
                  <a:pt x="50376" y="23541"/>
                </a:lnTo>
                <a:lnTo>
                  <a:pt x="50252" y="24494"/>
                </a:lnTo>
                <a:cubicBezTo>
                  <a:pt x="50211" y="24826"/>
                  <a:pt x="50169" y="25199"/>
                  <a:pt x="50169" y="25489"/>
                </a:cubicBezTo>
                <a:cubicBezTo>
                  <a:pt x="50169" y="25655"/>
                  <a:pt x="50128" y="25821"/>
                  <a:pt x="50128" y="25945"/>
                </a:cubicBezTo>
                <a:cubicBezTo>
                  <a:pt x="50128" y="26111"/>
                  <a:pt x="50045" y="26277"/>
                  <a:pt x="50045" y="26443"/>
                </a:cubicBezTo>
                <a:lnTo>
                  <a:pt x="49920" y="27355"/>
                </a:lnTo>
                <a:cubicBezTo>
                  <a:pt x="49837" y="27687"/>
                  <a:pt x="49796" y="27977"/>
                  <a:pt x="49754" y="28226"/>
                </a:cubicBezTo>
                <a:cubicBezTo>
                  <a:pt x="49630" y="28806"/>
                  <a:pt x="49547" y="29387"/>
                  <a:pt x="49464" y="29884"/>
                </a:cubicBezTo>
                <a:cubicBezTo>
                  <a:pt x="49340" y="30423"/>
                  <a:pt x="49215" y="30879"/>
                  <a:pt x="49133" y="31253"/>
                </a:cubicBezTo>
                <a:cubicBezTo>
                  <a:pt x="49091" y="31460"/>
                  <a:pt x="49050" y="31667"/>
                  <a:pt x="48967" y="31833"/>
                </a:cubicBezTo>
                <a:cubicBezTo>
                  <a:pt x="48925" y="31957"/>
                  <a:pt x="48884" y="32165"/>
                  <a:pt x="48842" y="32331"/>
                </a:cubicBezTo>
                <a:lnTo>
                  <a:pt x="48676" y="33077"/>
                </a:lnTo>
                <a:cubicBezTo>
                  <a:pt x="48635" y="33077"/>
                  <a:pt x="48635" y="32994"/>
                  <a:pt x="48552" y="32994"/>
                </a:cubicBezTo>
                <a:cubicBezTo>
                  <a:pt x="48511" y="32994"/>
                  <a:pt x="48511" y="32953"/>
                  <a:pt x="48469" y="32953"/>
                </a:cubicBezTo>
                <a:cubicBezTo>
                  <a:pt x="48428" y="32911"/>
                  <a:pt x="48345" y="32911"/>
                  <a:pt x="48303" y="32911"/>
                </a:cubicBezTo>
                <a:lnTo>
                  <a:pt x="48013" y="32745"/>
                </a:lnTo>
                <a:cubicBezTo>
                  <a:pt x="47391" y="32496"/>
                  <a:pt x="46769" y="32123"/>
                  <a:pt x="46230" y="31709"/>
                </a:cubicBezTo>
                <a:cubicBezTo>
                  <a:pt x="46189" y="31667"/>
                  <a:pt x="46064" y="31626"/>
                  <a:pt x="46023" y="31543"/>
                </a:cubicBezTo>
                <a:cubicBezTo>
                  <a:pt x="45749" y="31406"/>
                  <a:pt x="45450" y="31344"/>
                  <a:pt x="45147" y="31344"/>
                </a:cubicBezTo>
                <a:cubicBezTo>
                  <a:pt x="44899" y="31344"/>
                  <a:pt x="44648" y="31385"/>
                  <a:pt x="44406" y="31460"/>
                </a:cubicBezTo>
                <a:cubicBezTo>
                  <a:pt x="40384" y="28309"/>
                  <a:pt x="38352" y="22753"/>
                  <a:pt x="37772" y="17446"/>
                </a:cubicBezTo>
                <a:lnTo>
                  <a:pt x="37772" y="17446"/>
                </a:lnTo>
                <a:cubicBezTo>
                  <a:pt x="38560" y="17736"/>
                  <a:pt x="39430" y="17943"/>
                  <a:pt x="40260" y="18192"/>
                </a:cubicBezTo>
                <a:cubicBezTo>
                  <a:pt x="40716" y="18399"/>
                  <a:pt x="41213" y="18565"/>
                  <a:pt x="41669" y="18772"/>
                </a:cubicBezTo>
                <a:lnTo>
                  <a:pt x="48013" y="16616"/>
                </a:lnTo>
                <a:close/>
                <a:moveTo>
                  <a:pt x="76746" y="42447"/>
                </a:moveTo>
                <a:cubicBezTo>
                  <a:pt x="76746" y="42447"/>
                  <a:pt x="76746" y="42447"/>
                  <a:pt x="76746" y="42447"/>
                </a:cubicBezTo>
                <a:cubicBezTo>
                  <a:pt x="76746" y="42447"/>
                  <a:pt x="76746" y="42447"/>
                  <a:pt x="76746" y="42447"/>
                </a:cubicBezTo>
                <a:close/>
                <a:moveTo>
                  <a:pt x="45857" y="37472"/>
                </a:moveTo>
                <a:cubicBezTo>
                  <a:pt x="45401" y="38426"/>
                  <a:pt x="44986" y="39545"/>
                  <a:pt x="44572" y="40665"/>
                </a:cubicBezTo>
                <a:cubicBezTo>
                  <a:pt x="44364" y="41328"/>
                  <a:pt x="44281" y="41991"/>
                  <a:pt x="44157" y="42613"/>
                </a:cubicBezTo>
                <a:lnTo>
                  <a:pt x="43452" y="41784"/>
                </a:lnTo>
                <a:cubicBezTo>
                  <a:pt x="43660" y="41701"/>
                  <a:pt x="43784" y="41618"/>
                  <a:pt x="43950" y="41452"/>
                </a:cubicBezTo>
                <a:cubicBezTo>
                  <a:pt x="44074" y="41328"/>
                  <a:pt x="44157" y="41204"/>
                  <a:pt x="44199" y="41038"/>
                </a:cubicBezTo>
                <a:cubicBezTo>
                  <a:pt x="44779" y="39379"/>
                  <a:pt x="45235" y="38218"/>
                  <a:pt x="45857" y="37472"/>
                </a:cubicBezTo>
                <a:close/>
                <a:moveTo>
                  <a:pt x="83959" y="49992"/>
                </a:moveTo>
                <a:cubicBezTo>
                  <a:pt x="83961" y="50006"/>
                  <a:pt x="83961" y="50021"/>
                  <a:pt x="83961" y="50035"/>
                </a:cubicBezTo>
                <a:lnTo>
                  <a:pt x="83961" y="49994"/>
                </a:lnTo>
                <a:cubicBezTo>
                  <a:pt x="83960" y="49993"/>
                  <a:pt x="83959" y="49992"/>
                  <a:pt x="83959" y="49992"/>
                </a:cubicBezTo>
                <a:close/>
                <a:moveTo>
                  <a:pt x="62566" y="37057"/>
                </a:moveTo>
                <a:lnTo>
                  <a:pt x="62566" y="37057"/>
                </a:lnTo>
                <a:cubicBezTo>
                  <a:pt x="64598" y="37762"/>
                  <a:pt x="66339" y="39296"/>
                  <a:pt x="67956" y="41204"/>
                </a:cubicBezTo>
                <a:cubicBezTo>
                  <a:pt x="66754" y="42074"/>
                  <a:pt x="65510" y="42862"/>
                  <a:pt x="64225" y="43567"/>
                </a:cubicBezTo>
                <a:cubicBezTo>
                  <a:pt x="64059" y="43691"/>
                  <a:pt x="63893" y="43857"/>
                  <a:pt x="63852" y="43982"/>
                </a:cubicBezTo>
                <a:cubicBezTo>
                  <a:pt x="63852" y="44189"/>
                  <a:pt x="64059" y="44603"/>
                  <a:pt x="64432" y="44686"/>
                </a:cubicBezTo>
                <a:lnTo>
                  <a:pt x="64722" y="44769"/>
                </a:lnTo>
                <a:cubicBezTo>
                  <a:pt x="65386" y="47796"/>
                  <a:pt x="65344" y="50491"/>
                  <a:pt x="65137" y="53103"/>
                </a:cubicBezTo>
                <a:cubicBezTo>
                  <a:pt x="65095" y="53518"/>
                  <a:pt x="65095" y="54015"/>
                  <a:pt x="65054" y="54430"/>
                </a:cubicBezTo>
                <a:lnTo>
                  <a:pt x="65054" y="54513"/>
                </a:lnTo>
                <a:cubicBezTo>
                  <a:pt x="64930" y="54513"/>
                  <a:pt x="64888" y="54513"/>
                  <a:pt x="64764" y="54554"/>
                </a:cubicBezTo>
                <a:cubicBezTo>
                  <a:pt x="64847" y="54554"/>
                  <a:pt x="64847" y="54554"/>
                  <a:pt x="64888" y="54637"/>
                </a:cubicBezTo>
                <a:cubicBezTo>
                  <a:pt x="64598" y="54679"/>
                  <a:pt x="64308" y="54845"/>
                  <a:pt x="64059" y="55093"/>
                </a:cubicBezTo>
                <a:cubicBezTo>
                  <a:pt x="64059" y="55093"/>
                  <a:pt x="63976" y="55176"/>
                  <a:pt x="63769" y="55467"/>
                </a:cubicBezTo>
                <a:cubicBezTo>
                  <a:pt x="63686" y="55508"/>
                  <a:pt x="63644" y="55549"/>
                  <a:pt x="63603" y="55674"/>
                </a:cubicBezTo>
                <a:lnTo>
                  <a:pt x="63437" y="55964"/>
                </a:lnTo>
                <a:cubicBezTo>
                  <a:pt x="63354" y="56130"/>
                  <a:pt x="63271" y="56213"/>
                  <a:pt x="63230" y="56379"/>
                </a:cubicBezTo>
                <a:cubicBezTo>
                  <a:pt x="62317" y="55176"/>
                  <a:pt x="61115" y="54264"/>
                  <a:pt x="59913" y="53684"/>
                </a:cubicBezTo>
                <a:cubicBezTo>
                  <a:pt x="60286" y="51154"/>
                  <a:pt x="61198" y="48501"/>
                  <a:pt x="62235" y="45806"/>
                </a:cubicBezTo>
                <a:cubicBezTo>
                  <a:pt x="62566" y="45018"/>
                  <a:pt x="62815" y="44272"/>
                  <a:pt x="62856" y="43443"/>
                </a:cubicBezTo>
                <a:cubicBezTo>
                  <a:pt x="63022" y="41369"/>
                  <a:pt x="62981" y="39089"/>
                  <a:pt x="62566" y="37057"/>
                </a:cubicBezTo>
                <a:close/>
                <a:moveTo>
                  <a:pt x="44033" y="42696"/>
                </a:moveTo>
                <a:cubicBezTo>
                  <a:pt x="43784" y="44686"/>
                  <a:pt x="44116" y="46262"/>
                  <a:pt x="45484" y="48128"/>
                </a:cubicBezTo>
                <a:lnTo>
                  <a:pt x="45442" y="48128"/>
                </a:lnTo>
                <a:cubicBezTo>
                  <a:pt x="47142" y="49994"/>
                  <a:pt x="48179" y="51942"/>
                  <a:pt x="48345" y="53932"/>
                </a:cubicBezTo>
                <a:cubicBezTo>
                  <a:pt x="48137" y="53725"/>
                  <a:pt x="47889" y="53601"/>
                  <a:pt x="47681" y="53476"/>
                </a:cubicBezTo>
                <a:cubicBezTo>
                  <a:pt x="47391" y="53311"/>
                  <a:pt x="47059" y="53269"/>
                  <a:pt x="46728" y="53228"/>
                </a:cubicBezTo>
                <a:cubicBezTo>
                  <a:pt x="46686" y="53228"/>
                  <a:pt x="46645" y="53228"/>
                  <a:pt x="46603" y="53186"/>
                </a:cubicBezTo>
                <a:lnTo>
                  <a:pt x="45774" y="53186"/>
                </a:lnTo>
                <a:cubicBezTo>
                  <a:pt x="45608" y="53186"/>
                  <a:pt x="45401" y="53228"/>
                  <a:pt x="45235" y="53269"/>
                </a:cubicBezTo>
                <a:cubicBezTo>
                  <a:pt x="43245" y="53850"/>
                  <a:pt x="41047" y="56088"/>
                  <a:pt x="39182" y="60110"/>
                </a:cubicBezTo>
                <a:cubicBezTo>
                  <a:pt x="39099" y="60566"/>
                  <a:pt x="38891" y="61022"/>
                  <a:pt x="38726" y="61520"/>
                </a:cubicBezTo>
                <a:lnTo>
                  <a:pt x="38726" y="61354"/>
                </a:lnTo>
                <a:cubicBezTo>
                  <a:pt x="38767" y="61105"/>
                  <a:pt x="38767" y="60774"/>
                  <a:pt x="38808" y="60483"/>
                </a:cubicBezTo>
                <a:cubicBezTo>
                  <a:pt x="38891" y="60152"/>
                  <a:pt x="38933" y="59903"/>
                  <a:pt x="38974" y="59613"/>
                </a:cubicBezTo>
                <a:lnTo>
                  <a:pt x="38974" y="59488"/>
                </a:lnTo>
                <a:cubicBezTo>
                  <a:pt x="39016" y="59281"/>
                  <a:pt x="39099" y="59032"/>
                  <a:pt x="39140" y="58825"/>
                </a:cubicBezTo>
                <a:lnTo>
                  <a:pt x="39140" y="58701"/>
                </a:lnTo>
                <a:lnTo>
                  <a:pt x="39223" y="58286"/>
                </a:lnTo>
                <a:cubicBezTo>
                  <a:pt x="39306" y="58162"/>
                  <a:pt x="39306" y="58037"/>
                  <a:pt x="39347" y="57871"/>
                </a:cubicBezTo>
                <a:cubicBezTo>
                  <a:pt x="39389" y="57623"/>
                  <a:pt x="39513" y="57374"/>
                  <a:pt x="39555" y="57125"/>
                </a:cubicBezTo>
                <a:cubicBezTo>
                  <a:pt x="39555" y="57042"/>
                  <a:pt x="39596" y="57001"/>
                  <a:pt x="39596" y="56959"/>
                </a:cubicBezTo>
                <a:cubicBezTo>
                  <a:pt x="39638" y="56793"/>
                  <a:pt x="39638" y="56710"/>
                  <a:pt x="39721" y="56545"/>
                </a:cubicBezTo>
                <a:cubicBezTo>
                  <a:pt x="39721" y="56462"/>
                  <a:pt x="39721" y="56420"/>
                  <a:pt x="39762" y="56420"/>
                </a:cubicBezTo>
                <a:cubicBezTo>
                  <a:pt x="39762" y="56337"/>
                  <a:pt x="39804" y="56213"/>
                  <a:pt x="39804" y="56171"/>
                </a:cubicBezTo>
                <a:lnTo>
                  <a:pt x="39804" y="56130"/>
                </a:lnTo>
                <a:cubicBezTo>
                  <a:pt x="39804" y="56047"/>
                  <a:pt x="39845" y="55964"/>
                  <a:pt x="39845" y="55923"/>
                </a:cubicBezTo>
                <a:cubicBezTo>
                  <a:pt x="39886" y="55840"/>
                  <a:pt x="39845" y="55798"/>
                  <a:pt x="39886" y="55715"/>
                </a:cubicBezTo>
                <a:cubicBezTo>
                  <a:pt x="39969" y="55591"/>
                  <a:pt x="39969" y="55549"/>
                  <a:pt x="39969" y="55508"/>
                </a:cubicBezTo>
                <a:cubicBezTo>
                  <a:pt x="40011" y="55342"/>
                  <a:pt x="40011" y="55176"/>
                  <a:pt x="40052" y="55052"/>
                </a:cubicBezTo>
                <a:cubicBezTo>
                  <a:pt x="40094" y="54720"/>
                  <a:pt x="40052" y="54430"/>
                  <a:pt x="39886" y="54140"/>
                </a:cubicBezTo>
                <a:cubicBezTo>
                  <a:pt x="40799" y="51403"/>
                  <a:pt x="40882" y="48542"/>
                  <a:pt x="39804" y="45557"/>
                </a:cubicBezTo>
                <a:cubicBezTo>
                  <a:pt x="41047" y="43899"/>
                  <a:pt x="41545" y="43152"/>
                  <a:pt x="44033" y="42696"/>
                </a:cubicBezTo>
                <a:close/>
                <a:moveTo>
                  <a:pt x="69822" y="94773"/>
                </a:moveTo>
                <a:cubicBezTo>
                  <a:pt x="69822" y="94856"/>
                  <a:pt x="69822" y="94897"/>
                  <a:pt x="69781" y="94939"/>
                </a:cubicBezTo>
                <a:cubicBezTo>
                  <a:pt x="69781" y="94980"/>
                  <a:pt x="69781" y="94980"/>
                  <a:pt x="69698" y="95063"/>
                </a:cubicBezTo>
                <a:cubicBezTo>
                  <a:pt x="69698" y="94939"/>
                  <a:pt x="69698" y="94856"/>
                  <a:pt x="69656" y="94773"/>
                </a:cubicBezTo>
                <a:close/>
                <a:moveTo>
                  <a:pt x="54362" y="0"/>
                </a:moveTo>
                <a:cubicBezTo>
                  <a:pt x="54326" y="0"/>
                  <a:pt x="54295" y="11"/>
                  <a:pt x="54274" y="32"/>
                </a:cubicBezTo>
                <a:lnTo>
                  <a:pt x="53984" y="363"/>
                </a:lnTo>
                <a:cubicBezTo>
                  <a:pt x="53776" y="571"/>
                  <a:pt x="53569" y="861"/>
                  <a:pt x="53279" y="1193"/>
                </a:cubicBezTo>
                <a:cubicBezTo>
                  <a:pt x="53113" y="1358"/>
                  <a:pt x="52947" y="1566"/>
                  <a:pt x="52823" y="1773"/>
                </a:cubicBezTo>
                <a:cubicBezTo>
                  <a:pt x="52657" y="1980"/>
                  <a:pt x="52491" y="2229"/>
                  <a:pt x="52325" y="2436"/>
                </a:cubicBezTo>
                <a:lnTo>
                  <a:pt x="51869" y="3224"/>
                </a:lnTo>
                <a:lnTo>
                  <a:pt x="51413" y="3970"/>
                </a:lnTo>
                <a:cubicBezTo>
                  <a:pt x="51247" y="4261"/>
                  <a:pt x="51081" y="4551"/>
                  <a:pt x="50998" y="4800"/>
                </a:cubicBezTo>
                <a:cubicBezTo>
                  <a:pt x="50832" y="5090"/>
                  <a:pt x="50750" y="5380"/>
                  <a:pt x="50625" y="5629"/>
                </a:cubicBezTo>
                <a:lnTo>
                  <a:pt x="50335" y="6417"/>
                </a:lnTo>
                <a:cubicBezTo>
                  <a:pt x="50211" y="6666"/>
                  <a:pt x="50169" y="6956"/>
                  <a:pt x="50045" y="7163"/>
                </a:cubicBezTo>
                <a:cubicBezTo>
                  <a:pt x="50003" y="7370"/>
                  <a:pt x="49962" y="7578"/>
                  <a:pt x="49920" y="7702"/>
                </a:cubicBezTo>
                <a:cubicBezTo>
                  <a:pt x="49630" y="7826"/>
                  <a:pt x="49381" y="7909"/>
                  <a:pt x="49133" y="8075"/>
                </a:cubicBezTo>
                <a:cubicBezTo>
                  <a:pt x="49091" y="8117"/>
                  <a:pt x="49008" y="8117"/>
                  <a:pt x="48967" y="8200"/>
                </a:cubicBezTo>
                <a:lnTo>
                  <a:pt x="48967" y="8034"/>
                </a:lnTo>
                <a:lnTo>
                  <a:pt x="48967" y="6624"/>
                </a:lnTo>
                <a:cubicBezTo>
                  <a:pt x="48967" y="6375"/>
                  <a:pt x="49008" y="6127"/>
                  <a:pt x="49008" y="5836"/>
                </a:cubicBezTo>
                <a:cubicBezTo>
                  <a:pt x="49008" y="5588"/>
                  <a:pt x="49091" y="5297"/>
                  <a:pt x="49133" y="5007"/>
                </a:cubicBezTo>
                <a:cubicBezTo>
                  <a:pt x="49215" y="3970"/>
                  <a:pt x="49423" y="3017"/>
                  <a:pt x="49713" y="1980"/>
                </a:cubicBezTo>
                <a:cubicBezTo>
                  <a:pt x="49796" y="1566"/>
                  <a:pt x="49920" y="1193"/>
                  <a:pt x="49962" y="985"/>
                </a:cubicBezTo>
                <a:lnTo>
                  <a:pt x="50045" y="612"/>
                </a:lnTo>
                <a:lnTo>
                  <a:pt x="50045" y="571"/>
                </a:lnTo>
                <a:cubicBezTo>
                  <a:pt x="50045" y="529"/>
                  <a:pt x="50045" y="446"/>
                  <a:pt x="50003" y="405"/>
                </a:cubicBezTo>
                <a:cubicBezTo>
                  <a:pt x="49986" y="388"/>
                  <a:pt x="49955" y="377"/>
                  <a:pt x="49921" y="377"/>
                </a:cubicBezTo>
                <a:cubicBezTo>
                  <a:pt x="49873" y="377"/>
                  <a:pt x="49820" y="398"/>
                  <a:pt x="49796" y="446"/>
                </a:cubicBezTo>
                <a:lnTo>
                  <a:pt x="49589" y="819"/>
                </a:lnTo>
                <a:cubicBezTo>
                  <a:pt x="49423" y="1027"/>
                  <a:pt x="49298" y="1358"/>
                  <a:pt x="49091" y="1773"/>
                </a:cubicBezTo>
                <a:cubicBezTo>
                  <a:pt x="48552" y="2685"/>
                  <a:pt x="48137" y="3680"/>
                  <a:pt x="47764" y="4717"/>
                </a:cubicBezTo>
                <a:cubicBezTo>
                  <a:pt x="47681" y="4966"/>
                  <a:pt x="47557" y="5297"/>
                  <a:pt x="47515" y="5546"/>
                </a:cubicBezTo>
                <a:cubicBezTo>
                  <a:pt x="47433" y="5795"/>
                  <a:pt x="47350" y="6127"/>
                  <a:pt x="47267" y="6375"/>
                </a:cubicBezTo>
                <a:cubicBezTo>
                  <a:pt x="47101" y="6956"/>
                  <a:pt x="47018" y="7453"/>
                  <a:pt x="46894" y="7868"/>
                </a:cubicBezTo>
                <a:cubicBezTo>
                  <a:pt x="46852" y="8075"/>
                  <a:pt x="46852" y="8283"/>
                  <a:pt x="46811" y="8490"/>
                </a:cubicBezTo>
                <a:cubicBezTo>
                  <a:pt x="46811" y="8697"/>
                  <a:pt x="46728" y="8863"/>
                  <a:pt x="46728" y="9029"/>
                </a:cubicBezTo>
                <a:lnTo>
                  <a:pt x="46728" y="9236"/>
                </a:lnTo>
                <a:cubicBezTo>
                  <a:pt x="46189" y="9485"/>
                  <a:pt x="45608" y="9775"/>
                  <a:pt x="45028" y="10107"/>
                </a:cubicBezTo>
                <a:cubicBezTo>
                  <a:pt x="43162" y="11143"/>
                  <a:pt x="40052" y="13382"/>
                  <a:pt x="38021" y="14916"/>
                </a:cubicBezTo>
                <a:cubicBezTo>
                  <a:pt x="37938" y="15041"/>
                  <a:pt x="37772" y="15124"/>
                  <a:pt x="37689" y="15165"/>
                </a:cubicBezTo>
                <a:cubicBezTo>
                  <a:pt x="37565" y="11931"/>
                  <a:pt x="37979" y="8904"/>
                  <a:pt x="38767" y="6831"/>
                </a:cubicBezTo>
                <a:lnTo>
                  <a:pt x="38767" y="6831"/>
                </a:lnTo>
                <a:cubicBezTo>
                  <a:pt x="32092" y="14046"/>
                  <a:pt x="3483" y="25241"/>
                  <a:pt x="0" y="51196"/>
                </a:cubicBezTo>
                <a:cubicBezTo>
                  <a:pt x="0" y="51196"/>
                  <a:pt x="207" y="50947"/>
                  <a:pt x="622" y="50491"/>
                </a:cubicBezTo>
                <a:cubicBezTo>
                  <a:pt x="1658" y="49247"/>
                  <a:pt x="3939" y="46594"/>
                  <a:pt x="6592" y="43899"/>
                </a:cubicBezTo>
                <a:lnTo>
                  <a:pt x="7173" y="43318"/>
                </a:lnTo>
                <a:lnTo>
                  <a:pt x="7214" y="43277"/>
                </a:lnTo>
                <a:lnTo>
                  <a:pt x="7753" y="42696"/>
                </a:lnTo>
                <a:lnTo>
                  <a:pt x="7836" y="42655"/>
                </a:lnTo>
                <a:cubicBezTo>
                  <a:pt x="8458" y="42074"/>
                  <a:pt x="8997" y="41494"/>
                  <a:pt x="9619" y="40996"/>
                </a:cubicBezTo>
                <a:cubicBezTo>
                  <a:pt x="9702" y="40913"/>
                  <a:pt x="9744" y="40913"/>
                  <a:pt x="9744" y="40872"/>
                </a:cubicBezTo>
                <a:cubicBezTo>
                  <a:pt x="9909" y="40706"/>
                  <a:pt x="10034" y="40623"/>
                  <a:pt x="10200" y="40457"/>
                </a:cubicBezTo>
                <a:lnTo>
                  <a:pt x="10407" y="40250"/>
                </a:lnTo>
                <a:cubicBezTo>
                  <a:pt x="10573" y="40167"/>
                  <a:pt x="10739" y="40001"/>
                  <a:pt x="10863" y="39877"/>
                </a:cubicBezTo>
                <a:cubicBezTo>
                  <a:pt x="10987" y="39835"/>
                  <a:pt x="11029" y="39752"/>
                  <a:pt x="11153" y="39711"/>
                </a:cubicBezTo>
                <a:cubicBezTo>
                  <a:pt x="11278" y="39587"/>
                  <a:pt x="11444" y="39421"/>
                  <a:pt x="11609" y="39338"/>
                </a:cubicBezTo>
                <a:cubicBezTo>
                  <a:pt x="11692" y="39255"/>
                  <a:pt x="11775" y="39213"/>
                  <a:pt x="11858" y="39130"/>
                </a:cubicBezTo>
                <a:cubicBezTo>
                  <a:pt x="12024" y="39006"/>
                  <a:pt x="12190" y="38882"/>
                  <a:pt x="12314" y="38757"/>
                </a:cubicBezTo>
                <a:cubicBezTo>
                  <a:pt x="12397" y="38716"/>
                  <a:pt x="12480" y="38674"/>
                  <a:pt x="12522" y="38591"/>
                </a:cubicBezTo>
                <a:cubicBezTo>
                  <a:pt x="12687" y="38508"/>
                  <a:pt x="12895" y="38343"/>
                  <a:pt x="13061" y="38260"/>
                </a:cubicBezTo>
                <a:lnTo>
                  <a:pt x="13102" y="38177"/>
                </a:lnTo>
                <a:cubicBezTo>
                  <a:pt x="13724" y="37762"/>
                  <a:pt x="14304" y="37430"/>
                  <a:pt x="14926" y="37099"/>
                </a:cubicBezTo>
                <a:cubicBezTo>
                  <a:pt x="14926" y="37099"/>
                  <a:pt x="14968" y="37099"/>
                  <a:pt x="14968" y="37057"/>
                </a:cubicBezTo>
                <a:cubicBezTo>
                  <a:pt x="15134" y="36933"/>
                  <a:pt x="15299" y="36891"/>
                  <a:pt x="15507" y="36767"/>
                </a:cubicBezTo>
                <a:cubicBezTo>
                  <a:pt x="15548" y="36767"/>
                  <a:pt x="15590" y="36726"/>
                  <a:pt x="15631" y="36726"/>
                </a:cubicBezTo>
                <a:cubicBezTo>
                  <a:pt x="15797" y="36684"/>
                  <a:pt x="15963" y="36560"/>
                  <a:pt x="16129" y="36518"/>
                </a:cubicBezTo>
                <a:cubicBezTo>
                  <a:pt x="16170" y="36518"/>
                  <a:pt x="16212" y="36477"/>
                  <a:pt x="16253" y="36477"/>
                </a:cubicBezTo>
                <a:lnTo>
                  <a:pt x="16751" y="36311"/>
                </a:lnTo>
                <a:cubicBezTo>
                  <a:pt x="16792" y="36311"/>
                  <a:pt x="16834" y="36270"/>
                  <a:pt x="16875" y="36270"/>
                </a:cubicBezTo>
                <a:cubicBezTo>
                  <a:pt x="17041" y="36228"/>
                  <a:pt x="17207" y="36145"/>
                  <a:pt x="17290" y="36145"/>
                </a:cubicBezTo>
                <a:lnTo>
                  <a:pt x="17414" y="36145"/>
                </a:lnTo>
                <a:cubicBezTo>
                  <a:pt x="17619" y="36116"/>
                  <a:pt x="17845" y="36087"/>
                  <a:pt x="18063" y="36087"/>
                </a:cubicBezTo>
                <a:cubicBezTo>
                  <a:pt x="18153" y="36087"/>
                  <a:pt x="18241" y="36092"/>
                  <a:pt x="18326" y="36104"/>
                </a:cubicBezTo>
                <a:cubicBezTo>
                  <a:pt x="18492" y="36104"/>
                  <a:pt x="18616" y="36145"/>
                  <a:pt x="18741" y="36145"/>
                </a:cubicBezTo>
                <a:cubicBezTo>
                  <a:pt x="20772" y="36726"/>
                  <a:pt x="21519" y="40582"/>
                  <a:pt x="21809" y="42655"/>
                </a:cubicBezTo>
                <a:cubicBezTo>
                  <a:pt x="21933" y="43401"/>
                  <a:pt x="21975" y="43940"/>
                  <a:pt x="21975" y="43940"/>
                </a:cubicBezTo>
                <a:cubicBezTo>
                  <a:pt x="21975" y="43940"/>
                  <a:pt x="22763" y="42738"/>
                  <a:pt x="23799" y="41452"/>
                </a:cubicBezTo>
                <a:lnTo>
                  <a:pt x="23841" y="41411"/>
                </a:lnTo>
                <a:cubicBezTo>
                  <a:pt x="23882" y="41328"/>
                  <a:pt x="23924" y="41245"/>
                  <a:pt x="24048" y="41204"/>
                </a:cubicBezTo>
                <a:cubicBezTo>
                  <a:pt x="24089" y="41121"/>
                  <a:pt x="24131" y="41038"/>
                  <a:pt x="24255" y="40996"/>
                </a:cubicBezTo>
                <a:lnTo>
                  <a:pt x="24463" y="40789"/>
                </a:lnTo>
                <a:lnTo>
                  <a:pt x="24711" y="40499"/>
                </a:lnTo>
                <a:cubicBezTo>
                  <a:pt x="24753" y="40457"/>
                  <a:pt x="24836" y="40416"/>
                  <a:pt x="24836" y="40374"/>
                </a:cubicBezTo>
                <a:cubicBezTo>
                  <a:pt x="24919" y="40250"/>
                  <a:pt x="25043" y="40084"/>
                  <a:pt x="25167" y="40001"/>
                </a:cubicBezTo>
                <a:lnTo>
                  <a:pt x="25292" y="39877"/>
                </a:lnTo>
                <a:cubicBezTo>
                  <a:pt x="25375" y="39794"/>
                  <a:pt x="25499" y="39711"/>
                  <a:pt x="25665" y="39587"/>
                </a:cubicBezTo>
                <a:lnTo>
                  <a:pt x="25706" y="39545"/>
                </a:lnTo>
                <a:cubicBezTo>
                  <a:pt x="25789" y="39421"/>
                  <a:pt x="25955" y="39338"/>
                  <a:pt x="26080" y="39213"/>
                </a:cubicBezTo>
                <a:lnTo>
                  <a:pt x="26121" y="39172"/>
                </a:lnTo>
                <a:cubicBezTo>
                  <a:pt x="26370" y="38965"/>
                  <a:pt x="26619" y="38757"/>
                  <a:pt x="26909" y="38591"/>
                </a:cubicBezTo>
                <a:cubicBezTo>
                  <a:pt x="26909" y="38591"/>
                  <a:pt x="26950" y="38591"/>
                  <a:pt x="26950" y="38550"/>
                </a:cubicBezTo>
                <a:cubicBezTo>
                  <a:pt x="27075" y="38508"/>
                  <a:pt x="27199" y="38384"/>
                  <a:pt x="27323" y="38343"/>
                </a:cubicBezTo>
                <a:lnTo>
                  <a:pt x="27365" y="38343"/>
                </a:lnTo>
                <a:cubicBezTo>
                  <a:pt x="27489" y="38301"/>
                  <a:pt x="27614" y="38218"/>
                  <a:pt x="27738" y="38218"/>
                </a:cubicBezTo>
                <a:lnTo>
                  <a:pt x="27780" y="38218"/>
                </a:lnTo>
                <a:cubicBezTo>
                  <a:pt x="27904" y="38177"/>
                  <a:pt x="27987" y="38177"/>
                  <a:pt x="28153" y="38177"/>
                </a:cubicBezTo>
                <a:lnTo>
                  <a:pt x="28194" y="38177"/>
                </a:lnTo>
                <a:cubicBezTo>
                  <a:pt x="28319" y="38177"/>
                  <a:pt x="28401" y="38177"/>
                  <a:pt x="28526" y="38218"/>
                </a:cubicBezTo>
                <a:cubicBezTo>
                  <a:pt x="28609" y="38218"/>
                  <a:pt x="28650" y="38301"/>
                  <a:pt x="28775" y="38343"/>
                </a:cubicBezTo>
                <a:cubicBezTo>
                  <a:pt x="28816" y="38343"/>
                  <a:pt x="28816" y="38343"/>
                  <a:pt x="28858" y="38384"/>
                </a:cubicBezTo>
                <a:cubicBezTo>
                  <a:pt x="28941" y="38426"/>
                  <a:pt x="28982" y="38426"/>
                  <a:pt x="29023" y="38508"/>
                </a:cubicBezTo>
                <a:lnTo>
                  <a:pt x="29065" y="38550"/>
                </a:lnTo>
                <a:cubicBezTo>
                  <a:pt x="29148" y="38591"/>
                  <a:pt x="29189" y="38633"/>
                  <a:pt x="29272" y="38716"/>
                </a:cubicBezTo>
                <a:cubicBezTo>
                  <a:pt x="30184" y="39628"/>
                  <a:pt x="30433" y="41660"/>
                  <a:pt x="30475" y="42986"/>
                </a:cubicBezTo>
                <a:cubicBezTo>
                  <a:pt x="30516" y="43774"/>
                  <a:pt x="30475" y="44355"/>
                  <a:pt x="30475" y="44355"/>
                </a:cubicBezTo>
                <a:cubicBezTo>
                  <a:pt x="30475" y="44355"/>
                  <a:pt x="31055" y="42945"/>
                  <a:pt x="31884" y="41660"/>
                </a:cubicBezTo>
                <a:lnTo>
                  <a:pt x="31884" y="41701"/>
                </a:lnTo>
                <a:cubicBezTo>
                  <a:pt x="32592" y="40622"/>
                  <a:pt x="33520" y="39625"/>
                  <a:pt x="34489" y="39625"/>
                </a:cubicBezTo>
                <a:cubicBezTo>
                  <a:pt x="34711" y="39625"/>
                  <a:pt x="34935" y="39678"/>
                  <a:pt x="35160" y="39794"/>
                </a:cubicBezTo>
                <a:cubicBezTo>
                  <a:pt x="35823" y="40126"/>
                  <a:pt x="36238" y="40789"/>
                  <a:pt x="36528" y="41535"/>
                </a:cubicBezTo>
                <a:cubicBezTo>
                  <a:pt x="36113" y="41660"/>
                  <a:pt x="35657" y="41701"/>
                  <a:pt x="35243" y="41743"/>
                </a:cubicBezTo>
                <a:cubicBezTo>
                  <a:pt x="35077" y="41825"/>
                  <a:pt x="34953" y="41867"/>
                  <a:pt x="34828" y="42033"/>
                </a:cubicBezTo>
                <a:cubicBezTo>
                  <a:pt x="34579" y="42323"/>
                  <a:pt x="34621" y="42738"/>
                  <a:pt x="34953" y="42986"/>
                </a:cubicBezTo>
                <a:lnTo>
                  <a:pt x="35077" y="43111"/>
                </a:lnTo>
                <a:cubicBezTo>
                  <a:pt x="34828" y="46925"/>
                  <a:pt x="33792" y="49413"/>
                  <a:pt x="32589" y="52232"/>
                </a:cubicBezTo>
                <a:lnTo>
                  <a:pt x="32548" y="52232"/>
                </a:lnTo>
                <a:cubicBezTo>
                  <a:pt x="32506" y="52191"/>
                  <a:pt x="32382" y="52191"/>
                  <a:pt x="32340" y="52191"/>
                </a:cubicBezTo>
                <a:cubicBezTo>
                  <a:pt x="32299" y="52191"/>
                  <a:pt x="32299" y="52191"/>
                  <a:pt x="32257" y="52108"/>
                </a:cubicBezTo>
                <a:cubicBezTo>
                  <a:pt x="32179" y="52098"/>
                  <a:pt x="32099" y="52093"/>
                  <a:pt x="32017" y="52093"/>
                </a:cubicBezTo>
                <a:cubicBezTo>
                  <a:pt x="31754" y="52093"/>
                  <a:pt x="31484" y="52147"/>
                  <a:pt x="31262" y="52274"/>
                </a:cubicBezTo>
                <a:cubicBezTo>
                  <a:pt x="31097" y="52315"/>
                  <a:pt x="31014" y="52440"/>
                  <a:pt x="30889" y="52523"/>
                </a:cubicBezTo>
                <a:cubicBezTo>
                  <a:pt x="30848" y="52606"/>
                  <a:pt x="30806" y="52647"/>
                  <a:pt x="30682" y="52689"/>
                </a:cubicBezTo>
                <a:lnTo>
                  <a:pt x="30433" y="52896"/>
                </a:lnTo>
                <a:cubicBezTo>
                  <a:pt x="30226" y="53062"/>
                  <a:pt x="30019" y="53228"/>
                  <a:pt x="29853" y="53435"/>
                </a:cubicBezTo>
                <a:cubicBezTo>
                  <a:pt x="29645" y="53642"/>
                  <a:pt x="29438" y="53850"/>
                  <a:pt x="29272" y="54098"/>
                </a:cubicBezTo>
                <a:cubicBezTo>
                  <a:pt x="29189" y="54181"/>
                  <a:pt x="29065" y="54347"/>
                  <a:pt x="29023" y="54513"/>
                </a:cubicBezTo>
                <a:lnTo>
                  <a:pt x="28775" y="54928"/>
                </a:lnTo>
                <a:cubicBezTo>
                  <a:pt x="28567" y="55176"/>
                  <a:pt x="28401" y="55508"/>
                  <a:pt x="28236" y="55840"/>
                </a:cubicBezTo>
                <a:cubicBezTo>
                  <a:pt x="28111" y="56171"/>
                  <a:pt x="27945" y="56545"/>
                  <a:pt x="27821" y="56835"/>
                </a:cubicBezTo>
                <a:cubicBezTo>
                  <a:pt x="27780" y="57042"/>
                  <a:pt x="27738" y="57208"/>
                  <a:pt x="27697" y="57374"/>
                </a:cubicBezTo>
                <a:cubicBezTo>
                  <a:pt x="27614" y="57498"/>
                  <a:pt x="27572" y="57706"/>
                  <a:pt x="27531" y="57871"/>
                </a:cubicBezTo>
                <a:cubicBezTo>
                  <a:pt x="27489" y="58037"/>
                  <a:pt x="27406" y="58203"/>
                  <a:pt x="27406" y="58410"/>
                </a:cubicBezTo>
                <a:cubicBezTo>
                  <a:pt x="27406" y="58618"/>
                  <a:pt x="27323" y="58742"/>
                  <a:pt x="27323" y="58908"/>
                </a:cubicBezTo>
                <a:cubicBezTo>
                  <a:pt x="27323" y="59074"/>
                  <a:pt x="27282" y="59240"/>
                  <a:pt x="27282" y="59447"/>
                </a:cubicBezTo>
                <a:cubicBezTo>
                  <a:pt x="27199" y="59571"/>
                  <a:pt x="27199" y="59737"/>
                  <a:pt x="27199" y="59903"/>
                </a:cubicBezTo>
                <a:lnTo>
                  <a:pt x="27199" y="60401"/>
                </a:lnTo>
                <a:lnTo>
                  <a:pt x="26950" y="60318"/>
                </a:lnTo>
                <a:lnTo>
                  <a:pt x="26950" y="60566"/>
                </a:lnTo>
                <a:cubicBezTo>
                  <a:pt x="26992" y="60857"/>
                  <a:pt x="26992" y="61105"/>
                  <a:pt x="27075" y="61313"/>
                </a:cubicBezTo>
                <a:cubicBezTo>
                  <a:pt x="27116" y="61520"/>
                  <a:pt x="27158" y="61727"/>
                  <a:pt x="27199" y="61810"/>
                </a:cubicBezTo>
                <a:lnTo>
                  <a:pt x="27365" y="62266"/>
                </a:lnTo>
                <a:lnTo>
                  <a:pt x="27365" y="62225"/>
                </a:lnTo>
                <a:cubicBezTo>
                  <a:pt x="27365" y="62266"/>
                  <a:pt x="27406" y="62266"/>
                  <a:pt x="27406" y="62266"/>
                </a:cubicBezTo>
                <a:lnTo>
                  <a:pt x="27572" y="61810"/>
                </a:lnTo>
                <a:cubicBezTo>
                  <a:pt x="27614" y="61644"/>
                  <a:pt x="27697" y="61520"/>
                  <a:pt x="27780" y="61354"/>
                </a:cubicBezTo>
                <a:cubicBezTo>
                  <a:pt x="27821" y="61147"/>
                  <a:pt x="27945" y="60981"/>
                  <a:pt x="28111" y="60774"/>
                </a:cubicBezTo>
                <a:cubicBezTo>
                  <a:pt x="28194" y="60566"/>
                  <a:pt x="28360" y="60359"/>
                  <a:pt x="28443" y="60110"/>
                </a:cubicBezTo>
                <a:cubicBezTo>
                  <a:pt x="28567" y="59862"/>
                  <a:pt x="28775" y="59654"/>
                  <a:pt x="28941" y="59447"/>
                </a:cubicBezTo>
                <a:cubicBezTo>
                  <a:pt x="29065" y="59157"/>
                  <a:pt x="29231" y="58949"/>
                  <a:pt x="29438" y="58701"/>
                </a:cubicBezTo>
                <a:cubicBezTo>
                  <a:pt x="29645" y="58452"/>
                  <a:pt x="29811" y="58245"/>
                  <a:pt x="30019" y="57996"/>
                </a:cubicBezTo>
                <a:cubicBezTo>
                  <a:pt x="30226" y="57747"/>
                  <a:pt x="30433" y="57540"/>
                  <a:pt x="30599" y="57332"/>
                </a:cubicBezTo>
                <a:lnTo>
                  <a:pt x="30889" y="57001"/>
                </a:lnTo>
                <a:cubicBezTo>
                  <a:pt x="31014" y="56876"/>
                  <a:pt x="31097" y="56793"/>
                  <a:pt x="31138" y="56669"/>
                </a:cubicBezTo>
                <a:cubicBezTo>
                  <a:pt x="31304" y="56462"/>
                  <a:pt x="31511" y="56337"/>
                  <a:pt x="31677" y="56130"/>
                </a:cubicBezTo>
                <a:cubicBezTo>
                  <a:pt x="31843" y="55923"/>
                  <a:pt x="31967" y="55757"/>
                  <a:pt x="32133" y="55591"/>
                </a:cubicBezTo>
                <a:cubicBezTo>
                  <a:pt x="32299" y="55425"/>
                  <a:pt x="32382" y="55342"/>
                  <a:pt x="32506" y="55176"/>
                </a:cubicBezTo>
                <a:lnTo>
                  <a:pt x="32672" y="55010"/>
                </a:lnTo>
                <a:lnTo>
                  <a:pt x="32796" y="54886"/>
                </a:lnTo>
                <a:lnTo>
                  <a:pt x="32962" y="54720"/>
                </a:lnTo>
                <a:lnTo>
                  <a:pt x="32962" y="54720"/>
                </a:lnTo>
                <a:cubicBezTo>
                  <a:pt x="32962" y="54762"/>
                  <a:pt x="32921" y="54762"/>
                  <a:pt x="32921" y="54803"/>
                </a:cubicBezTo>
                <a:lnTo>
                  <a:pt x="32755" y="55218"/>
                </a:lnTo>
                <a:lnTo>
                  <a:pt x="32589" y="55632"/>
                </a:lnTo>
                <a:cubicBezTo>
                  <a:pt x="32506" y="55964"/>
                  <a:pt x="32465" y="56254"/>
                  <a:pt x="32340" y="56586"/>
                </a:cubicBezTo>
                <a:cubicBezTo>
                  <a:pt x="32299" y="56959"/>
                  <a:pt x="32257" y="57291"/>
                  <a:pt x="32175" y="57623"/>
                </a:cubicBezTo>
                <a:cubicBezTo>
                  <a:pt x="32175" y="57996"/>
                  <a:pt x="32133" y="58286"/>
                  <a:pt x="32133" y="58659"/>
                </a:cubicBezTo>
                <a:lnTo>
                  <a:pt x="32133" y="59157"/>
                </a:lnTo>
                <a:lnTo>
                  <a:pt x="32133" y="59696"/>
                </a:lnTo>
                <a:cubicBezTo>
                  <a:pt x="32133" y="60069"/>
                  <a:pt x="32175" y="60359"/>
                  <a:pt x="32257" y="60732"/>
                </a:cubicBezTo>
                <a:lnTo>
                  <a:pt x="32382" y="61644"/>
                </a:lnTo>
                <a:cubicBezTo>
                  <a:pt x="32465" y="61935"/>
                  <a:pt x="32506" y="62142"/>
                  <a:pt x="32589" y="62349"/>
                </a:cubicBezTo>
                <a:cubicBezTo>
                  <a:pt x="32589" y="62391"/>
                  <a:pt x="32672" y="62432"/>
                  <a:pt x="32672" y="62474"/>
                </a:cubicBezTo>
                <a:cubicBezTo>
                  <a:pt x="32755" y="62681"/>
                  <a:pt x="32796" y="62971"/>
                  <a:pt x="32921" y="63179"/>
                </a:cubicBezTo>
                <a:cubicBezTo>
                  <a:pt x="33004" y="63386"/>
                  <a:pt x="33128" y="63510"/>
                  <a:pt x="33170" y="63635"/>
                </a:cubicBezTo>
                <a:cubicBezTo>
                  <a:pt x="33294" y="63718"/>
                  <a:pt x="33377" y="63883"/>
                  <a:pt x="33460" y="64008"/>
                </a:cubicBezTo>
                <a:lnTo>
                  <a:pt x="33460" y="63510"/>
                </a:lnTo>
                <a:cubicBezTo>
                  <a:pt x="33460" y="63386"/>
                  <a:pt x="33460" y="63220"/>
                  <a:pt x="33543" y="63013"/>
                </a:cubicBezTo>
                <a:cubicBezTo>
                  <a:pt x="33584" y="62805"/>
                  <a:pt x="33626" y="62598"/>
                  <a:pt x="33626" y="62391"/>
                </a:cubicBezTo>
                <a:cubicBezTo>
                  <a:pt x="33667" y="62183"/>
                  <a:pt x="33750" y="61935"/>
                  <a:pt x="33833" y="61644"/>
                </a:cubicBezTo>
                <a:cubicBezTo>
                  <a:pt x="33957" y="61396"/>
                  <a:pt x="33999" y="61147"/>
                  <a:pt x="34040" y="60815"/>
                </a:cubicBezTo>
                <a:cubicBezTo>
                  <a:pt x="34165" y="60566"/>
                  <a:pt x="34248" y="60276"/>
                  <a:pt x="34372" y="59986"/>
                </a:cubicBezTo>
                <a:cubicBezTo>
                  <a:pt x="34455" y="59737"/>
                  <a:pt x="34579" y="59447"/>
                  <a:pt x="34662" y="59115"/>
                </a:cubicBezTo>
                <a:cubicBezTo>
                  <a:pt x="34787" y="58825"/>
                  <a:pt x="34870" y="58535"/>
                  <a:pt x="34994" y="58286"/>
                </a:cubicBezTo>
                <a:cubicBezTo>
                  <a:pt x="35035" y="58120"/>
                  <a:pt x="35077" y="58037"/>
                  <a:pt x="35118" y="57871"/>
                </a:cubicBezTo>
                <a:cubicBezTo>
                  <a:pt x="35201" y="57788"/>
                  <a:pt x="35243" y="57623"/>
                  <a:pt x="35284" y="57457"/>
                </a:cubicBezTo>
                <a:cubicBezTo>
                  <a:pt x="35409" y="57208"/>
                  <a:pt x="35492" y="57001"/>
                  <a:pt x="35616" y="56752"/>
                </a:cubicBezTo>
                <a:cubicBezTo>
                  <a:pt x="35699" y="56545"/>
                  <a:pt x="35740" y="56337"/>
                  <a:pt x="35865" y="56130"/>
                </a:cubicBezTo>
                <a:cubicBezTo>
                  <a:pt x="35906" y="56006"/>
                  <a:pt x="35906" y="55923"/>
                  <a:pt x="35948" y="55840"/>
                </a:cubicBezTo>
                <a:cubicBezTo>
                  <a:pt x="36031" y="55798"/>
                  <a:pt x="36031" y="55715"/>
                  <a:pt x="36072" y="55632"/>
                </a:cubicBezTo>
                <a:cubicBezTo>
                  <a:pt x="36113" y="55591"/>
                  <a:pt x="36113" y="55549"/>
                  <a:pt x="36113" y="55425"/>
                </a:cubicBezTo>
                <a:cubicBezTo>
                  <a:pt x="36113" y="55384"/>
                  <a:pt x="36238" y="55301"/>
                  <a:pt x="36238" y="55259"/>
                </a:cubicBezTo>
                <a:cubicBezTo>
                  <a:pt x="36321" y="54969"/>
                  <a:pt x="36362" y="54803"/>
                  <a:pt x="36362" y="54803"/>
                </a:cubicBezTo>
                <a:lnTo>
                  <a:pt x="36445" y="54803"/>
                </a:lnTo>
                <a:lnTo>
                  <a:pt x="36445" y="54762"/>
                </a:lnTo>
                <a:lnTo>
                  <a:pt x="36694" y="54803"/>
                </a:lnTo>
                <a:lnTo>
                  <a:pt x="36694" y="54886"/>
                </a:lnTo>
                <a:cubicBezTo>
                  <a:pt x="36570" y="55135"/>
                  <a:pt x="36528" y="55384"/>
                  <a:pt x="36445" y="55674"/>
                </a:cubicBezTo>
                <a:cubicBezTo>
                  <a:pt x="36321" y="55923"/>
                  <a:pt x="36279" y="56213"/>
                  <a:pt x="36238" y="56545"/>
                </a:cubicBezTo>
                <a:cubicBezTo>
                  <a:pt x="36238" y="56710"/>
                  <a:pt x="36155" y="56835"/>
                  <a:pt x="36155" y="57001"/>
                </a:cubicBezTo>
                <a:cubicBezTo>
                  <a:pt x="36113" y="57208"/>
                  <a:pt x="36113" y="57374"/>
                  <a:pt x="36113" y="57498"/>
                </a:cubicBezTo>
                <a:cubicBezTo>
                  <a:pt x="36113" y="57830"/>
                  <a:pt x="36072" y="58203"/>
                  <a:pt x="36113" y="58535"/>
                </a:cubicBezTo>
                <a:cubicBezTo>
                  <a:pt x="36155" y="58908"/>
                  <a:pt x="36155" y="59281"/>
                  <a:pt x="36238" y="59654"/>
                </a:cubicBezTo>
                <a:cubicBezTo>
                  <a:pt x="36279" y="59820"/>
                  <a:pt x="36279" y="59986"/>
                  <a:pt x="36321" y="60152"/>
                </a:cubicBezTo>
                <a:cubicBezTo>
                  <a:pt x="36362" y="60318"/>
                  <a:pt x="36445" y="60525"/>
                  <a:pt x="36445" y="60691"/>
                </a:cubicBezTo>
                <a:cubicBezTo>
                  <a:pt x="36487" y="60898"/>
                  <a:pt x="36528" y="61022"/>
                  <a:pt x="36570" y="61188"/>
                </a:cubicBezTo>
                <a:lnTo>
                  <a:pt x="36735" y="61644"/>
                </a:lnTo>
                <a:lnTo>
                  <a:pt x="36901" y="62142"/>
                </a:lnTo>
                <a:cubicBezTo>
                  <a:pt x="36943" y="62266"/>
                  <a:pt x="36984" y="62432"/>
                  <a:pt x="37109" y="62557"/>
                </a:cubicBezTo>
                <a:cubicBezTo>
                  <a:pt x="37191" y="62805"/>
                  <a:pt x="37357" y="63054"/>
                  <a:pt x="37523" y="63303"/>
                </a:cubicBezTo>
                <a:cubicBezTo>
                  <a:pt x="37689" y="63510"/>
                  <a:pt x="37772" y="63718"/>
                  <a:pt x="37938" y="63883"/>
                </a:cubicBezTo>
                <a:cubicBezTo>
                  <a:pt x="37399" y="66578"/>
                  <a:pt x="37689" y="69191"/>
                  <a:pt x="38352" y="71264"/>
                </a:cubicBezTo>
                <a:cubicBezTo>
                  <a:pt x="38352" y="71305"/>
                  <a:pt x="38394" y="71305"/>
                  <a:pt x="38394" y="71347"/>
                </a:cubicBezTo>
                <a:cubicBezTo>
                  <a:pt x="38435" y="71554"/>
                  <a:pt x="38560" y="71761"/>
                  <a:pt x="38601" y="71927"/>
                </a:cubicBezTo>
                <a:cubicBezTo>
                  <a:pt x="38643" y="72093"/>
                  <a:pt x="38767" y="72259"/>
                  <a:pt x="38808" y="72383"/>
                </a:cubicBezTo>
                <a:cubicBezTo>
                  <a:pt x="38850" y="72508"/>
                  <a:pt x="38933" y="72590"/>
                  <a:pt x="38974" y="72756"/>
                </a:cubicBezTo>
                <a:lnTo>
                  <a:pt x="39140" y="73088"/>
                </a:lnTo>
                <a:cubicBezTo>
                  <a:pt x="39430" y="73586"/>
                  <a:pt x="39762" y="74042"/>
                  <a:pt x="40177" y="74415"/>
                </a:cubicBezTo>
                <a:lnTo>
                  <a:pt x="40218" y="74456"/>
                </a:lnTo>
                <a:cubicBezTo>
                  <a:pt x="41296" y="75783"/>
                  <a:pt x="43328" y="76446"/>
                  <a:pt x="45152" y="76612"/>
                </a:cubicBezTo>
                <a:lnTo>
                  <a:pt x="45774" y="76612"/>
                </a:lnTo>
                <a:cubicBezTo>
                  <a:pt x="45816" y="77359"/>
                  <a:pt x="46520" y="85651"/>
                  <a:pt x="45857" y="88678"/>
                </a:cubicBezTo>
                <a:cubicBezTo>
                  <a:pt x="45401" y="90626"/>
                  <a:pt x="44240" y="91622"/>
                  <a:pt x="42664" y="93861"/>
                </a:cubicBezTo>
                <a:cubicBezTo>
                  <a:pt x="42664" y="93861"/>
                  <a:pt x="42664" y="93902"/>
                  <a:pt x="42582" y="93902"/>
                </a:cubicBezTo>
                <a:cubicBezTo>
                  <a:pt x="42333" y="94275"/>
                  <a:pt x="42084" y="94648"/>
                  <a:pt x="41835" y="95104"/>
                </a:cubicBezTo>
                <a:cubicBezTo>
                  <a:pt x="41752" y="95146"/>
                  <a:pt x="41669" y="95187"/>
                  <a:pt x="41628" y="95187"/>
                </a:cubicBezTo>
                <a:cubicBezTo>
                  <a:pt x="41545" y="95270"/>
                  <a:pt x="41504" y="95270"/>
                  <a:pt x="41462" y="95312"/>
                </a:cubicBezTo>
                <a:cubicBezTo>
                  <a:pt x="41421" y="95353"/>
                  <a:pt x="41338" y="95395"/>
                  <a:pt x="41255" y="95478"/>
                </a:cubicBezTo>
                <a:cubicBezTo>
                  <a:pt x="41089" y="95560"/>
                  <a:pt x="40923" y="95726"/>
                  <a:pt x="40840" y="95892"/>
                </a:cubicBezTo>
                <a:cubicBezTo>
                  <a:pt x="40674" y="96017"/>
                  <a:pt x="40508" y="96182"/>
                  <a:pt x="40384" y="96390"/>
                </a:cubicBezTo>
                <a:cubicBezTo>
                  <a:pt x="40301" y="96514"/>
                  <a:pt x="40218" y="96597"/>
                  <a:pt x="40177" y="96721"/>
                </a:cubicBezTo>
                <a:lnTo>
                  <a:pt x="39969" y="97012"/>
                </a:lnTo>
                <a:cubicBezTo>
                  <a:pt x="39804" y="97219"/>
                  <a:pt x="39679" y="97468"/>
                  <a:pt x="39596" y="97758"/>
                </a:cubicBezTo>
                <a:lnTo>
                  <a:pt x="39265" y="98504"/>
                </a:lnTo>
                <a:cubicBezTo>
                  <a:pt x="39223" y="98629"/>
                  <a:pt x="39182" y="98795"/>
                  <a:pt x="39140" y="98919"/>
                </a:cubicBezTo>
                <a:cubicBezTo>
                  <a:pt x="39057" y="99085"/>
                  <a:pt x="39057" y="99209"/>
                  <a:pt x="39016" y="99334"/>
                </a:cubicBezTo>
                <a:cubicBezTo>
                  <a:pt x="38974" y="99458"/>
                  <a:pt x="38974" y="99624"/>
                  <a:pt x="38933" y="99748"/>
                </a:cubicBezTo>
                <a:cubicBezTo>
                  <a:pt x="38850" y="99914"/>
                  <a:pt x="38850" y="100038"/>
                  <a:pt x="38850" y="100121"/>
                </a:cubicBezTo>
                <a:cubicBezTo>
                  <a:pt x="38850" y="100246"/>
                  <a:pt x="38808" y="100370"/>
                  <a:pt x="38808" y="100494"/>
                </a:cubicBezTo>
                <a:lnTo>
                  <a:pt x="38808" y="100868"/>
                </a:lnTo>
                <a:lnTo>
                  <a:pt x="38808" y="101324"/>
                </a:lnTo>
                <a:lnTo>
                  <a:pt x="38808" y="101531"/>
                </a:lnTo>
                <a:cubicBezTo>
                  <a:pt x="38808" y="101738"/>
                  <a:pt x="38850" y="101946"/>
                  <a:pt x="38850" y="102112"/>
                </a:cubicBezTo>
                <a:cubicBezTo>
                  <a:pt x="38850" y="102236"/>
                  <a:pt x="38933" y="102402"/>
                  <a:pt x="38974" y="102526"/>
                </a:cubicBezTo>
                <a:cubicBezTo>
                  <a:pt x="39057" y="102733"/>
                  <a:pt x="39140" y="102858"/>
                  <a:pt x="39140" y="102858"/>
                </a:cubicBezTo>
                <a:lnTo>
                  <a:pt x="39140" y="102775"/>
                </a:lnTo>
                <a:lnTo>
                  <a:pt x="39223" y="102526"/>
                </a:lnTo>
                <a:cubicBezTo>
                  <a:pt x="39265" y="102402"/>
                  <a:pt x="39347" y="102236"/>
                  <a:pt x="39389" y="102153"/>
                </a:cubicBezTo>
                <a:cubicBezTo>
                  <a:pt x="39430" y="101987"/>
                  <a:pt x="39555" y="101821"/>
                  <a:pt x="39596" y="101697"/>
                </a:cubicBezTo>
                <a:cubicBezTo>
                  <a:pt x="39679" y="101531"/>
                  <a:pt x="39762" y="101365"/>
                  <a:pt x="39886" y="101158"/>
                </a:cubicBezTo>
                <a:cubicBezTo>
                  <a:pt x="40011" y="100992"/>
                  <a:pt x="40094" y="100785"/>
                  <a:pt x="40260" y="100660"/>
                </a:cubicBezTo>
                <a:cubicBezTo>
                  <a:pt x="40425" y="100494"/>
                  <a:pt x="40508" y="100287"/>
                  <a:pt x="40674" y="100080"/>
                </a:cubicBezTo>
                <a:cubicBezTo>
                  <a:pt x="40716" y="100038"/>
                  <a:pt x="40799" y="99955"/>
                  <a:pt x="40799" y="99914"/>
                </a:cubicBezTo>
                <a:cubicBezTo>
                  <a:pt x="40840" y="99873"/>
                  <a:pt x="40882" y="99748"/>
                  <a:pt x="41006" y="99707"/>
                </a:cubicBezTo>
                <a:cubicBezTo>
                  <a:pt x="41047" y="99665"/>
                  <a:pt x="41089" y="99624"/>
                  <a:pt x="41089" y="99541"/>
                </a:cubicBezTo>
                <a:cubicBezTo>
                  <a:pt x="41255" y="99416"/>
                  <a:pt x="41421" y="99209"/>
                  <a:pt x="41545" y="99043"/>
                </a:cubicBezTo>
                <a:lnTo>
                  <a:pt x="41752" y="98795"/>
                </a:lnTo>
                <a:cubicBezTo>
                  <a:pt x="41835" y="98670"/>
                  <a:pt x="41918" y="98629"/>
                  <a:pt x="41960" y="98504"/>
                </a:cubicBezTo>
                <a:cubicBezTo>
                  <a:pt x="42125" y="98380"/>
                  <a:pt x="42250" y="98214"/>
                  <a:pt x="42374" y="98090"/>
                </a:cubicBezTo>
                <a:cubicBezTo>
                  <a:pt x="42540" y="98007"/>
                  <a:pt x="42664" y="97841"/>
                  <a:pt x="42747" y="97675"/>
                </a:cubicBezTo>
                <a:cubicBezTo>
                  <a:pt x="42872" y="97592"/>
                  <a:pt x="42955" y="97468"/>
                  <a:pt x="42996" y="97385"/>
                </a:cubicBezTo>
                <a:lnTo>
                  <a:pt x="43121" y="97260"/>
                </a:lnTo>
                <a:lnTo>
                  <a:pt x="43245" y="97178"/>
                </a:lnTo>
                <a:lnTo>
                  <a:pt x="43286" y="97136"/>
                </a:lnTo>
                <a:lnTo>
                  <a:pt x="43328" y="97136"/>
                </a:lnTo>
                <a:lnTo>
                  <a:pt x="43203" y="97426"/>
                </a:lnTo>
                <a:lnTo>
                  <a:pt x="43121" y="97758"/>
                </a:lnTo>
                <a:cubicBezTo>
                  <a:pt x="43079" y="98007"/>
                  <a:pt x="42955" y="98214"/>
                  <a:pt x="42913" y="98463"/>
                </a:cubicBezTo>
                <a:cubicBezTo>
                  <a:pt x="42872" y="98712"/>
                  <a:pt x="42872" y="99002"/>
                  <a:pt x="42789" y="99251"/>
                </a:cubicBezTo>
                <a:cubicBezTo>
                  <a:pt x="42747" y="99499"/>
                  <a:pt x="42747" y="99748"/>
                  <a:pt x="42747" y="100080"/>
                </a:cubicBezTo>
                <a:lnTo>
                  <a:pt x="42747" y="100494"/>
                </a:lnTo>
                <a:lnTo>
                  <a:pt x="42747" y="100909"/>
                </a:lnTo>
                <a:cubicBezTo>
                  <a:pt x="42747" y="101158"/>
                  <a:pt x="42789" y="101407"/>
                  <a:pt x="42872" y="101697"/>
                </a:cubicBezTo>
                <a:cubicBezTo>
                  <a:pt x="42913" y="101946"/>
                  <a:pt x="42955" y="102153"/>
                  <a:pt x="42996" y="102402"/>
                </a:cubicBezTo>
                <a:cubicBezTo>
                  <a:pt x="43079" y="102609"/>
                  <a:pt x="43121" y="102816"/>
                  <a:pt x="43203" y="103024"/>
                </a:cubicBezTo>
                <a:cubicBezTo>
                  <a:pt x="43328" y="103231"/>
                  <a:pt x="43369" y="103397"/>
                  <a:pt x="43411" y="103563"/>
                </a:cubicBezTo>
                <a:cubicBezTo>
                  <a:pt x="43535" y="103687"/>
                  <a:pt x="43577" y="103811"/>
                  <a:pt x="43618" y="103894"/>
                </a:cubicBezTo>
                <a:cubicBezTo>
                  <a:pt x="43701" y="104019"/>
                  <a:pt x="43784" y="104102"/>
                  <a:pt x="43867" y="104226"/>
                </a:cubicBezTo>
                <a:lnTo>
                  <a:pt x="43867" y="103853"/>
                </a:lnTo>
                <a:cubicBezTo>
                  <a:pt x="43867" y="103770"/>
                  <a:pt x="43867" y="103604"/>
                  <a:pt x="43908" y="103438"/>
                </a:cubicBezTo>
                <a:cubicBezTo>
                  <a:pt x="43950" y="103272"/>
                  <a:pt x="43950" y="103148"/>
                  <a:pt x="43991" y="102941"/>
                </a:cubicBezTo>
                <a:cubicBezTo>
                  <a:pt x="44033" y="102733"/>
                  <a:pt x="44116" y="102568"/>
                  <a:pt x="44157" y="102360"/>
                </a:cubicBezTo>
                <a:cubicBezTo>
                  <a:pt x="44199" y="102153"/>
                  <a:pt x="44281" y="101946"/>
                  <a:pt x="44364" y="101738"/>
                </a:cubicBezTo>
                <a:cubicBezTo>
                  <a:pt x="44406" y="101531"/>
                  <a:pt x="44530" y="101324"/>
                  <a:pt x="44572" y="101075"/>
                </a:cubicBezTo>
                <a:cubicBezTo>
                  <a:pt x="44613" y="100785"/>
                  <a:pt x="44738" y="100660"/>
                  <a:pt x="44820" y="100370"/>
                </a:cubicBezTo>
                <a:cubicBezTo>
                  <a:pt x="44945" y="100163"/>
                  <a:pt x="44986" y="99955"/>
                  <a:pt x="45111" y="99748"/>
                </a:cubicBezTo>
                <a:cubicBezTo>
                  <a:pt x="45152" y="99665"/>
                  <a:pt x="45194" y="99541"/>
                  <a:pt x="45194" y="99458"/>
                </a:cubicBezTo>
                <a:cubicBezTo>
                  <a:pt x="45235" y="99334"/>
                  <a:pt x="45235" y="99251"/>
                  <a:pt x="45318" y="99126"/>
                </a:cubicBezTo>
                <a:cubicBezTo>
                  <a:pt x="45401" y="98919"/>
                  <a:pt x="45442" y="98795"/>
                  <a:pt x="45567" y="98587"/>
                </a:cubicBezTo>
                <a:cubicBezTo>
                  <a:pt x="45608" y="98421"/>
                  <a:pt x="45733" y="98214"/>
                  <a:pt x="45774" y="98090"/>
                </a:cubicBezTo>
                <a:lnTo>
                  <a:pt x="45857" y="97882"/>
                </a:lnTo>
                <a:lnTo>
                  <a:pt x="45940" y="97758"/>
                </a:lnTo>
                <a:lnTo>
                  <a:pt x="45981" y="97592"/>
                </a:lnTo>
                <a:cubicBezTo>
                  <a:pt x="45981" y="97551"/>
                  <a:pt x="46023" y="97468"/>
                  <a:pt x="46023" y="97426"/>
                </a:cubicBezTo>
                <a:cubicBezTo>
                  <a:pt x="46023" y="97385"/>
                  <a:pt x="46023" y="97385"/>
                  <a:pt x="46064" y="97385"/>
                </a:cubicBezTo>
                <a:lnTo>
                  <a:pt x="46272" y="97385"/>
                </a:lnTo>
                <a:cubicBezTo>
                  <a:pt x="46230" y="97468"/>
                  <a:pt x="46189" y="97592"/>
                  <a:pt x="46189" y="97675"/>
                </a:cubicBezTo>
                <a:cubicBezTo>
                  <a:pt x="46147" y="97882"/>
                  <a:pt x="46064" y="98090"/>
                  <a:pt x="46023" y="98380"/>
                </a:cubicBezTo>
                <a:cubicBezTo>
                  <a:pt x="46023" y="98463"/>
                  <a:pt x="45981" y="98629"/>
                  <a:pt x="45981" y="98712"/>
                </a:cubicBezTo>
                <a:lnTo>
                  <a:pt x="45981" y="99126"/>
                </a:lnTo>
                <a:lnTo>
                  <a:pt x="45981" y="99914"/>
                </a:lnTo>
                <a:cubicBezTo>
                  <a:pt x="45981" y="100163"/>
                  <a:pt x="46023" y="100494"/>
                  <a:pt x="46064" y="100743"/>
                </a:cubicBezTo>
                <a:cubicBezTo>
                  <a:pt x="46064" y="100909"/>
                  <a:pt x="46147" y="100992"/>
                  <a:pt x="46147" y="101158"/>
                </a:cubicBezTo>
                <a:cubicBezTo>
                  <a:pt x="46147" y="101324"/>
                  <a:pt x="46189" y="101407"/>
                  <a:pt x="46230" y="101573"/>
                </a:cubicBezTo>
                <a:cubicBezTo>
                  <a:pt x="46230" y="101738"/>
                  <a:pt x="46272" y="101821"/>
                  <a:pt x="46355" y="101987"/>
                </a:cubicBezTo>
                <a:cubicBezTo>
                  <a:pt x="46396" y="102112"/>
                  <a:pt x="46437" y="102236"/>
                  <a:pt x="46437" y="102360"/>
                </a:cubicBezTo>
                <a:cubicBezTo>
                  <a:pt x="46479" y="102443"/>
                  <a:pt x="46562" y="102609"/>
                  <a:pt x="46603" y="102733"/>
                </a:cubicBezTo>
                <a:lnTo>
                  <a:pt x="46769" y="103024"/>
                </a:lnTo>
                <a:cubicBezTo>
                  <a:pt x="46852" y="103231"/>
                  <a:pt x="46976" y="103438"/>
                  <a:pt x="47059" y="103604"/>
                </a:cubicBezTo>
                <a:cubicBezTo>
                  <a:pt x="47059" y="103646"/>
                  <a:pt x="47101" y="103646"/>
                  <a:pt x="47101" y="103687"/>
                </a:cubicBezTo>
                <a:cubicBezTo>
                  <a:pt x="47101" y="103770"/>
                  <a:pt x="47142" y="103770"/>
                  <a:pt x="47142" y="103811"/>
                </a:cubicBezTo>
                <a:cubicBezTo>
                  <a:pt x="47142" y="103853"/>
                  <a:pt x="47225" y="103853"/>
                  <a:pt x="47225" y="103894"/>
                </a:cubicBezTo>
                <a:cubicBezTo>
                  <a:pt x="47267" y="103977"/>
                  <a:pt x="47308" y="104060"/>
                  <a:pt x="47350" y="104102"/>
                </a:cubicBezTo>
                <a:cubicBezTo>
                  <a:pt x="47474" y="104226"/>
                  <a:pt x="47557" y="104392"/>
                  <a:pt x="47681" y="104433"/>
                </a:cubicBezTo>
                <a:lnTo>
                  <a:pt x="47930" y="104682"/>
                </a:lnTo>
                <a:lnTo>
                  <a:pt x="47930" y="104682"/>
                </a:lnTo>
                <a:lnTo>
                  <a:pt x="47889" y="104309"/>
                </a:lnTo>
                <a:lnTo>
                  <a:pt x="47889" y="104268"/>
                </a:lnTo>
                <a:cubicBezTo>
                  <a:pt x="47889" y="104226"/>
                  <a:pt x="47889" y="104102"/>
                  <a:pt x="47847" y="104019"/>
                </a:cubicBezTo>
                <a:lnTo>
                  <a:pt x="47847" y="103894"/>
                </a:lnTo>
                <a:lnTo>
                  <a:pt x="47847" y="103397"/>
                </a:lnTo>
                <a:lnTo>
                  <a:pt x="47847" y="102816"/>
                </a:lnTo>
                <a:cubicBezTo>
                  <a:pt x="47847" y="102609"/>
                  <a:pt x="47847" y="102402"/>
                  <a:pt x="47889" y="102194"/>
                </a:cubicBezTo>
                <a:cubicBezTo>
                  <a:pt x="47889" y="101987"/>
                  <a:pt x="47930" y="101738"/>
                  <a:pt x="47972" y="101531"/>
                </a:cubicBezTo>
                <a:cubicBezTo>
                  <a:pt x="48055" y="101324"/>
                  <a:pt x="48055" y="101075"/>
                  <a:pt x="48096" y="100868"/>
                </a:cubicBezTo>
                <a:cubicBezTo>
                  <a:pt x="48137" y="100660"/>
                  <a:pt x="48179" y="100370"/>
                  <a:pt x="48262" y="100163"/>
                </a:cubicBezTo>
                <a:lnTo>
                  <a:pt x="48345" y="99873"/>
                </a:lnTo>
                <a:cubicBezTo>
                  <a:pt x="48345" y="99748"/>
                  <a:pt x="48386" y="99665"/>
                  <a:pt x="48469" y="99541"/>
                </a:cubicBezTo>
                <a:cubicBezTo>
                  <a:pt x="48511" y="99334"/>
                  <a:pt x="48552" y="99126"/>
                  <a:pt x="48594" y="99002"/>
                </a:cubicBezTo>
                <a:cubicBezTo>
                  <a:pt x="48676" y="98795"/>
                  <a:pt x="48718" y="98629"/>
                  <a:pt x="48759" y="98463"/>
                </a:cubicBezTo>
                <a:lnTo>
                  <a:pt x="48759" y="98380"/>
                </a:lnTo>
                <a:cubicBezTo>
                  <a:pt x="48801" y="98256"/>
                  <a:pt x="48801" y="98173"/>
                  <a:pt x="48801" y="98090"/>
                </a:cubicBezTo>
                <a:lnTo>
                  <a:pt x="48801" y="98048"/>
                </a:lnTo>
                <a:cubicBezTo>
                  <a:pt x="48884" y="98007"/>
                  <a:pt x="48884" y="97965"/>
                  <a:pt x="48884" y="97882"/>
                </a:cubicBezTo>
                <a:lnTo>
                  <a:pt x="48925" y="97717"/>
                </a:lnTo>
                <a:cubicBezTo>
                  <a:pt x="48967" y="97509"/>
                  <a:pt x="48967" y="97426"/>
                  <a:pt x="48967" y="97426"/>
                </a:cubicBezTo>
                <a:cubicBezTo>
                  <a:pt x="48967" y="97260"/>
                  <a:pt x="48967" y="97053"/>
                  <a:pt x="48925" y="96887"/>
                </a:cubicBezTo>
                <a:cubicBezTo>
                  <a:pt x="49754" y="93861"/>
                  <a:pt x="50998" y="92907"/>
                  <a:pt x="51164" y="88719"/>
                </a:cubicBezTo>
                <a:lnTo>
                  <a:pt x="51164" y="88263"/>
                </a:lnTo>
                <a:cubicBezTo>
                  <a:pt x="51206" y="83702"/>
                  <a:pt x="49215" y="76737"/>
                  <a:pt x="49215" y="76737"/>
                </a:cubicBezTo>
                <a:cubicBezTo>
                  <a:pt x="49133" y="76654"/>
                  <a:pt x="46645" y="74498"/>
                  <a:pt x="45898" y="73171"/>
                </a:cubicBezTo>
                <a:cubicBezTo>
                  <a:pt x="45567" y="72466"/>
                  <a:pt x="45567" y="70932"/>
                  <a:pt x="45981" y="69232"/>
                </a:cubicBezTo>
                <a:cubicBezTo>
                  <a:pt x="46313" y="68610"/>
                  <a:pt x="46728" y="67947"/>
                  <a:pt x="47142" y="67325"/>
                </a:cubicBezTo>
                <a:cubicBezTo>
                  <a:pt x="49174" y="69647"/>
                  <a:pt x="51413" y="71761"/>
                  <a:pt x="53362" y="73378"/>
                </a:cubicBezTo>
                <a:lnTo>
                  <a:pt x="53362" y="73627"/>
                </a:lnTo>
                <a:cubicBezTo>
                  <a:pt x="55103" y="75493"/>
                  <a:pt x="59374" y="78395"/>
                  <a:pt x="64017" y="79888"/>
                </a:cubicBezTo>
                <a:cubicBezTo>
                  <a:pt x="65510" y="80385"/>
                  <a:pt x="67334" y="80758"/>
                  <a:pt x="69242" y="80883"/>
                </a:cubicBezTo>
                <a:cubicBezTo>
                  <a:pt x="69698" y="82749"/>
                  <a:pt x="70071" y="84573"/>
                  <a:pt x="70071" y="85692"/>
                </a:cubicBezTo>
                <a:cubicBezTo>
                  <a:pt x="70112" y="87973"/>
                  <a:pt x="69076" y="89300"/>
                  <a:pt x="67956" y="92326"/>
                </a:cubicBezTo>
                <a:cubicBezTo>
                  <a:pt x="67666" y="93073"/>
                  <a:pt x="67459" y="93819"/>
                  <a:pt x="67251" y="94524"/>
                </a:cubicBezTo>
                <a:lnTo>
                  <a:pt x="67169" y="94607"/>
                </a:lnTo>
                <a:lnTo>
                  <a:pt x="67044" y="94773"/>
                </a:lnTo>
                <a:cubicBezTo>
                  <a:pt x="67003" y="94856"/>
                  <a:pt x="66961" y="94939"/>
                  <a:pt x="66920" y="94980"/>
                </a:cubicBezTo>
                <a:cubicBezTo>
                  <a:pt x="66795" y="95146"/>
                  <a:pt x="66712" y="95353"/>
                  <a:pt x="66588" y="95519"/>
                </a:cubicBezTo>
                <a:lnTo>
                  <a:pt x="66298" y="96141"/>
                </a:lnTo>
                <a:cubicBezTo>
                  <a:pt x="66215" y="96224"/>
                  <a:pt x="66173" y="96348"/>
                  <a:pt x="66132" y="96473"/>
                </a:cubicBezTo>
                <a:lnTo>
                  <a:pt x="66008" y="96846"/>
                </a:lnTo>
                <a:cubicBezTo>
                  <a:pt x="65966" y="97095"/>
                  <a:pt x="65883" y="97385"/>
                  <a:pt x="65800" y="97634"/>
                </a:cubicBezTo>
                <a:cubicBezTo>
                  <a:pt x="65759" y="97882"/>
                  <a:pt x="65717" y="98131"/>
                  <a:pt x="65717" y="98463"/>
                </a:cubicBezTo>
                <a:cubicBezTo>
                  <a:pt x="65676" y="98629"/>
                  <a:pt x="65676" y="98712"/>
                  <a:pt x="65676" y="98877"/>
                </a:cubicBezTo>
                <a:lnTo>
                  <a:pt x="65676" y="99292"/>
                </a:lnTo>
                <a:lnTo>
                  <a:pt x="65676" y="99707"/>
                </a:lnTo>
                <a:cubicBezTo>
                  <a:pt x="65676" y="99873"/>
                  <a:pt x="65676" y="99955"/>
                  <a:pt x="65717" y="100121"/>
                </a:cubicBezTo>
                <a:cubicBezTo>
                  <a:pt x="65717" y="100204"/>
                  <a:pt x="65759" y="100370"/>
                  <a:pt x="65759" y="100494"/>
                </a:cubicBezTo>
                <a:cubicBezTo>
                  <a:pt x="65759" y="100577"/>
                  <a:pt x="65800" y="100743"/>
                  <a:pt x="65800" y="100826"/>
                </a:cubicBezTo>
                <a:lnTo>
                  <a:pt x="65966" y="101448"/>
                </a:lnTo>
                <a:cubicBezTo>
                  <a:pt x="66008" y="101655"/>
                  <a:pt x="66132" y="101821"/>
                  <a:pt x="66173" y="101987"/>
                </a:cubicBezTo>
                <a:cubicBezTo>
                  <a:pt x="66215" y="102153"/>
                  <a:pt x="66339" y="102236"/>
                  <a:pt x="66381" y="102360"/>
                </a:cubicBezTo>
                <a:cubicBezTo>
                  <a:pt x="66547" y="102568"/>
                  <a:pt x="66588" y="102651"/>
                  <a:pt x="66588" y="102651"/>
                </a:cubicBezTo>
                <a:lnTo>
                  <a:pt x="66588" y="102277"/>
                </a:lnTo>
                <a:cubicBezTo>
                  <a:pt x="66588" y="102194"/>
                  <a:pt x="66588" y="102112"/>
                  <a:pt x="66629" y="101863"/>
                </a:cubicBezTo>
                <a:cubicBezTo>
                  <a:pt x="66629" y="101738"/>
                  <a:pt x="66712" y="101531"/>
                  <a:pt x="66754" y="101365"/>
                </a:cubicBezTo>
                <a:cubicBezTo>
                  <a:pt x="66795" y="101158"/>
                  <a:pt x="66837" y="100992"/>
                  <a:pt x="66920" y="100785"/>
                </a:cubicBezTo>
                <a:cubicBezTo>
                  <a:pt x="66961" y="100577"/>
                  <a:pt x="67003" y="100370"/>
                  <a:pt x="67127" y="100163"/>
                </a:cubicBezTo>
                <a:cubicBezTo>
                  <a:pt x="67169" y="99955"/>
                  <a:pt x="67251" y="99748"/>
                  <a:pt x="67376" y="99541"/>
                </a:cubicBezTo>
                <a:cubicBezTo>
                  <a:pt x="67459" y="99334"/>
                  <a:pt x="67583" y="99126"/>
                  <a:pt x="67625" y="98919"/>
                </a:cubicBezTo>
                <a:lnTo>
                  <a:pt x="67956" y="98297"/>
                </a:lnTo>
                <a:lnTo>
                  <a:pt x="68081" y="98007"/>
                </a:lnTo>
                <a:cubicBezTo>
                  <a:pt x="68164" y="97882"/>
                  <a:pt x="68205" y="97799"/>
                  <a:pt x="68247" y="97717"/>
                </a:cubicBezTo>
                <a:cubicBezTo>
                  <a:pt x="68371" y="97592"/>
                  <a:pt x="68454" y="97385"/>
                  <a:pt x="68495" y="97219"/>
                </a:cubicBezTo>
                <a:cubicBezTo>
                  <a:pt x="68620" y="97053"/>
                  <a:pt x="68661" y="96887"/>
                  <a:pt x="68786" y="96763"/>
                </a:cubicBezTo>
                <a:cubicBezTo>
                  <a:pt x="68827" y="96597"/>
                  <a:pt x="68910" y="96431"/>
                  <a:pt x="68993" y="96390"/>
                </a:cubicBezTo>
                <a:cubicBezTo>
                  <a:pt x="69034" y="96348"/>
                  <a:pt x="69034" y="96307"/>
                  <a:pt x="69034" y="96224"/>
                </a:cubicBezTo>
                <a:lnTo>
                  <a:pt x="69117" y="96058"/>
                </a:lnTo>
                <a:cubicBezTo>
                  <a:pt x="69200" y="96017"/>
                  <a:pt x="69200" y="95934"/>
                  <a:pt x="69242" y="95892"/>
                </a:cubicBezTo>
                <a:lnTo>
                  <a:pt x="69242" y="96017"/>
                </a:lnTo>
                <a:lnTo>
                  <a:pt x="69200" y="96348"/>
                </a:lnTo>
                <a:lnTo>
                  <a:pt x="69200" y="96721"/>
                </a:lnTo>
                <a:lnTo>
                  <a:pt x="69200" y="97426"/>
                </a:lnTo>
                <a:cubicBezTo>
                  <a:pt x="69200" y="97675"/>
                  <a:pt x="69242" y="97965"/>
                  <a:pt x="69283" y="98214"/>
                </a:cubicBezTo>
                <a:lnTo>
                  <a:pt x="69449" y="99002"/>
                </a:lnTo>
                <a:cubicBezTo>
                  <a:pt x="69490" y="99085"/>
                  <a:pt x="69490" y="99251"/>
                  <a:pt x="69532" y="99416"/>
                </a:cubicBezTo>
                <a:lnTo>
                  <a:pt x="69656" y="99748"/>
                </a:lnTo>
                <a:cubicBezTo>
                  <a:pt x="69698" y="100038"/>
                  <a:pt x="69822" y="100287"/>
                  <a:pt x="69905" y="100494"/>
                </a:cubicBezTo>
                <a:cubicBezTo>
                  <a:pt x="70029" y="100702"/>
                  <a:pt x="70112" y="100951"/>
                  <a:pt x="70237" y="101158"/>
                </a:cubicBezTo>
                <a:cubicBezTo>
                  <a:pt x="70320" y="101365"/>
                  <a:pt x="70444" y="101531"/>
                  <a:pt x="70568" y="101738"/>
                </a:cubicBezTo>
                <a:cubicBezTo>
                  <a:pt x="70693" y="101904"/>
                  <a:pt x="70776" y="102029"/>
                  <a:pt x="70942" y="102153"/>
                </a:cubicBezTo>
                <a:lnTo>
                  <a:pt x="71273" y="102443"/>
                </a:lnTo>
                <a:cubicBezTo>
                  <a:pt x="71481" y="102609"/>
                  <a:pt x="71563" y="102651"/>
                  <a:pt x="71563" y="102651"/>
                </a:cubicBezTo>
                <a:lnTo>
                  <a:pt x="71481" y="102319"/>
                </a:lnTo>
                <a:cubicBezTo>
                  <a:pt x="71481" y="102194"/>
                  <a:pt x="71398" y="102112"/>
                  <a:pt x="71398" y="101904"/>
                </a:cubicBezTo>
                <a:cubicBezTo>
                  <a:pt x="71398" y="101738"/>
                  <a:pt x="71356" y="101531"/>
                  <a:pt x="71356" y="101365"/>
                </a:cubicBezTo>
                <a:lnTo>
                  <a:pt x="71356" y="100785"/>
                </a:lnTo>
                <a:cubicBezTo>
                  <a:pt x="71356" y="100619"/>
                  <a:pt x="71315" y="100370"/>
                  <a:pt x="71356" y="100163"/>
                </a:cubicBezTo>
                <a:cubicBezTo>
                  <a:pt x="71398" y="99955"/>
                  <a:pt x="71356" y="99707"/>
                  <a:pt x="71398" y="99499"/>
                </a:cubicBezTo>
                <a:cubicBezTo>
                  <a:pt x="71398" y="99251"/>
                  <a:pt x="71481" y="99043"/>
                  <a:pt x="71481" y="98836"/>
                </a:cubicBezTo>
                <a:cubicBezTo>
                  <a:pt x="71481" y="98546"/>
                  <a:pt x="71563" y="98380"/>
                  <a:pt x="71563" y="98131"/>
                </a:cubicBezTo>
                <a:cubicBezTo>
                  <a:pt x="71563" y="98048"/>
                  <a:pt x="71563" y="97965"/>
                  <a:pt x="71605" y="97841"/>
                </a:cubicBezTo>
                <a:cubicBezTo>
                  <a:pt x="71688" y="97717"/>
                  <a:pt x="71688" y="97634"/>
                  <a:pt x="71688" y="97509"/>
                </a:cubicBezTo>
                <a:cubicBezTo>
                  <a:pt x="71729" y="97302"/>
                  <a:pt x="71729" y="97095"/>
                  <a:pt x="71771" y="96970"/>
                </a:cubicBezTo>
                <a:cubicBezTo>
                  <a:pt x="71771" y="96763"/>
                  <a:pt x="71812" y="96597"/>
                  <a:pt x="71812" y="96431"/>
                </a:cubicBezTo>
                <a:lnTo>
                  <a:pt x="71812" y="96224"/>
                </a:lnTo>
                <a:cubicBezTo>
                  <a:pt x="71895" y="96182"/>
                  <a:pt x="71895" y="96141"/>
                  <a:pt x="71895" y="96058"/>
                </a:cubicBezTo>
                <a:lnTo>
                  <a:pt x="71895" y="95934"/>
                </a:lnTo>
                <a:lnTo>
                  <a:pt x="71895" y="95768"/>
                </a:lnTo>
                <a:cubicBezTo>
                  <a:pt x="71895" y="95643"/>
                  <a:pt x="71937" y="95560"/>
                  <a:pt x="71937" y="95395"/>
                </a:cubicBezTo>
                <a:lnTo>
                  <a:pt x="71978" y="95395"/>
                </a:lnTo>
                <a:cubicBezTo>
                  <a:pt x="71978" y="95146"/>
                  <a:pt x="71937" y="94939"/>
                  <a:pt x="71812" y="94731"/>
                </a:cubicBezTo>
                <a:cubicBezTo>
                  <a:pt x="71978" y="94731"/>
                  <a:pt x="72144" y="94690"/>
                  <a:pt x="72227" y="94690"/>
                </a:cubicBezTo>
                <a:cubicBezTo>
                  <a:pt x="72227" y="94731"/>
                  <a:pt x="72185" y="94814"/>
                  <a:pt x="72185" y="94939"/>
                </a:cubicBezTo>
                <a:cubicBezTo>
                  <a:pt x="72185" y="94980"/>
                  <a:pt x="72185" y="95021"/>
                  <a:pt x="72144" y="95104"/>
                </a:cubicBezTo>
                <a:cubicBezTo>
                  <a:pt x="72102" y="95187"/>
                  <a:pt x="72102" y="95229"/>
                  <a:pt x="72102" y="95353"/>
                </a:cubicBezTo>
                <a:cubicBezTo>
                  <a:pt x="72102" y="95560"/>
                  <a:pt x="72020" y="95768"/>
                  <a:pt x="72020" y="95975"/>
                </a:cubicBezTo>
                <a:cubicBezTo>
                  <a:pt x="72020" y="96182"/>
                  <a:pt x="72020" y="96431"/>
                  <a:pt x="72102" y="96639"/>
                </a:cubicBezTo>
                <a:lnTo>
                  <a:pt x="72144" y="97012"/>
                </a:lnTo>
                <a:lnTo>
                  <a:pt x="72185" y="97385"/>
                </a:lnTo>
                <a:cubicBezTo>
                  <a:pt x="72227" y="97634"/>
                  <a:pt x="72310" y="97841"/>
                  <a:pt x="72351" y="98090"/>
                </a:cubicBezTo>
                <a:cubicBezTo>
                  <a:pt x="72434" y="98338"/>
                  <a:pt x="72517" y="98629"/>
                  <a:pt x="72641" y="98877"/>
                </a:cubicBezTo>
                <a:cubicBezTo>
                  <a:pt x="72724" y="98960"/>
                  <a:pt x="72766" y="99126"/>
                  <a:pt x="72807" y="99251"/>
                </a:cubicBezTo>
                <a:lnTo>
                  <a:pt x="73015" y="99582"/>
                </a:lnTo>
                <a:cubicBezTo>
                  <a:pt x="73056" y="99707"/>
                  <a:pt x="73180" y="99873"/>
                  <a:pt x="73222" y="99955"/>
                </a:cubicBezTo>
                <a:cubicBezTo>
                  <a:pt x="73263" y="100080"/>
                  <a:pt x="73388" y="100163"/>
                  <a:pt x="73429" y="100287"/>
                </a:cubicBezTo>
                <a:lnTo>
                  <a:pt x="73637" y="100577"/>
                </a:lnTo>
                <a:cubicBezTo>
                  <a:pt x="73678" y="100702"/>
                  <a:pt x="73802" y="100785"/>
                  <a:pt x="73885" y="100826"/>
                </a:cubicBezTo>
                <a:cubicBezTo>
                  <a:pt x="74051" y="101034"/>
                  <a:pt x="74217" y="101199"/>
                  <a:pt x="74383" y="101324"/>
                </a:cubicBezTo>
                <a:cubicBezTo>
                  <a:pt x="74424" y="101365"/>
                  <a:pt x="74424" y="101365"/>
                  <a:pt x="74466" y="101365"/>
                </a:cubicBezTo>
                <a:cubicBezTo>
                  <a:pt x="74590" y="101448"/>
                  <a:pt x="74715" y="101573"/>
                  <a:pt x="74839" y="101614"/>
                </a:cubicBezTo>
                <a:cubicBezTo>
                  <a:pt x="74922" y="101738"/>
                  <a:pt x="75088" y="101780"/>
                  <a:pt x="75212" y="101821"/>
                </a:cubicBezTo>
                <a:cubicBezTo>
                  <a:pt x="75419" y="101946"/>
                  <a:pt x="75544" y="101987"/>
                  <a:pt x="75544" y="101987"/>
                </a:cubicBezTo>
                <a:lnTo>
                  <a:pt x="75419" y="101655"/>
                </a:lnTo>
                <a:cubicBezTo>
                  <a:pt x="75337" y="101573"/>
                  <a:pt x="75295" y="101448"/>
                  <a:pt x="75254" y="101324"/>
                </a:cubicBezTo>
                <a:cubicBezTo>
                  <a:pt x="75254" y="101241"/>
                  <a:pt x="75212" y="101158"/>
                  <a:pt x="75212" y="101116"/>
                </a:cubicBezTo>
                <a:lnTo>
                  <a:pt x="75212" y="101034"/>
                </a:lnTo>
                <a:cubicBezTo>
                  <a:pt x="75212" y="100992"/>
                  <a:pt x="75129" y="100909"/>
                  <a:pt x="75129" y="100826"/>
                </a:cubicBezTo>
                <a:cubicBezTo>
                  <a:pt x="75088" y="100702"/>
                  <a:pt x="75046" y="100494"/>
                  <a:pt x="75005" y="100287"/>
                </a:cubicBezTo>
                <a:lnTo>
                  <a:pt x="75005" y="100163"/>
                </a:lnTo>
                <a:cubicBezTo>
                  <a:pt x="74922" y="99997"/>
                  <a:pt x="74922" y="99873"/>
                  <a:pt x="74880" y="99707"/>
                </a:cubicBezTo>
                <a:lnTo>
                  <a:pt x="74880" y="99582"/>
                </a:lnTo>
                <a:cubicBezTo>
                  <a:pt x="74839" y="99375"/>
                  <a:pt x="74839" y="99126"/>
                  <a:pt x="74798" y="98919"/>
                </a:cubicBezTo>
                <a:cubicBezTo>
                  <a:pt x="74798" y="98712"/>
                  <a:pt x="74798" y="98463"/>
                  <a:pt x="74715" y="98256"/>
                </a:cubicBezTo>
                <a:cubicBezTo>
                  <a:pt x="74715" y="98048"/>
                  <a:pt x="74715" y="97799"/>
                  <a:pt x="74673" y="97592"/>
                </a:cubicBezTo>
                <a:lnTo>
                  <a:pt x="74673" y="97136"/>
                </a:lnTo>
                <a:lnTo>
                  <a:pt x="74673" y="97053"/>
                </a:lnTo>
                <a:lnTo>
                  <a:pt x="74673" y="96763"/>
                </a:lnTo>
                <a:lnTo>
                  <a:pt x="74673" y="96680"/>
                </a:lnTo>
                <a:lnTo>
                  <a:pt x="74673" y="96141"/>
                </a:lnTo>
                <a:lnTo>
                  <a:pt x="74673" y="96058"/>
                </a:lnTo>
                <a:lnTo>
                  <a:pt x="74673" y="95602"/>
                </a:lnTo>
                <a:lnTo>
                  <a:pt x="74673" y="95560"/>
                </a:lnTo>
                <a:lnTo>
                  <a:pt x="74673" y="95146"/>
                </a:lnTo>
                <a:lnTo>
                  <a:pt x="74673" y="95104"/>
                </a:lnTo>
                <a:lnTo>
                  <a:pt x="74673" y="94939"/>
                </a:lnTo>
                <a:lnTo>
                  <a:pt x="74673" y="94897"/>
                </a:lnTo>
                <a:lnTo>
                  <a:pt x="74673" y="94731"/>
                </a:lnTo>
                <a:lnTo>
                  <a:pt x="74673" y="94690"/>
                </a:lnTo>
                <a:lnTo>
                  <a:pt x="74673" y="94358"/>
                </a:lnTo>
                <a:lnTo>
                  <a:pt x="74673" y="94317"/>
                </a:lnTo>
                <a:cubicBezTo>
                  <a:pt x="74673" y="94151"/>
                  <a:pt x="74632" y="93985"/>
                  <a:pt x="74507" y="93861"/>
                </a:cubicBezTo>
                <a:cubicBezTo>
                  <a:pt x="74673" y="93861"/>
                  <a:pt x="74798" y="93778"/>
                  <a:pt x="74880" y="93778"/>
                </a:cubicBezTo>
                <a:cubicBezTo>
                  <a:pt x="74798" y="89714"/>
                  <a:pt x="76041" y="88678"/>
                  <a:pt x="75129" y="83951"/>
                </a:cubicBezTo>
                <a:cubicBezTo>
                  <a:pt x="74922" y="82915"/>
                  <a:pt x="74590" y="81712"/>
                  <a:pt x="74176" y="80510"/>
                </a:cubicBezTo>
                <a:cubicBezTo>
                  <a:pt x="76456" y="80385"/>
                  <a:pt x="78612" y="79971"/>
                  <a:pt x="80105" y="79183"/>
                </a:cubicBezTo>
                <a:cubicBezTo>
                  <a:pt x="83753" y="77359"/>
                  <a:pt x="86614" y="75244"/>
                  <a:pt x="88729" y="70973"/>
                </a:cubicBezTo>
                <a:cubicBezTo>
                  <a:pt x="88895" y="70683"/>
                  <a:pt x="88978" y="70434"/>
                  <a:pt x="89143" y="70103"/>
                </a:cubicBezTo>
                <a:cubicBezTo>
                  <a:pt x="90221" y="67656"/>
                  <a:pt x="90760" y="65044"/>
                  <a:pt x="90677" y="62349"/>
                </a:cubicBezTo>
                <a:lnTo>
                  <a:pt x="90677" y="61935"/>
                </a:lnTo>
                <a:cubicBezTo>
                  <a:pt x="90636" y="61022"/>
                  <a:pt x="90595" y="60152"/>
                  <a:pt x="90429" y="59240"/>
                </a:cubicBezTo>
                <a:cubicBezTo>
                  <a:pt x="90387" y="58742"/>
                  <a:pt x="90263" y="58245"/>
                  <a:pt x="90221" y="57788"/>
                </a:cubicBezTo>
                <a:cubicBezTo>
                  <a:pt x="90056" y="56835"/>
                  <a:pt x="89641" y="55632"/>
                  <a:pt x="89185" y="54513"/>
                </a:cubicBezTo>
                <a:cubicBezTo>
                  <a:pt x="88770" y="53311"/>
                  <a:pt x="88273" y="52191"/>
                  <a:pt x="87651" y="51072"/>
                </a:cubicBezTo>
                <a:cubicBezTo>
                  <a:pt x="87361" y="50574"/>
                  <a:pt x="87070" y="50118"/>
                  <a:pt x="86822" y="49620"/>
                </a:cubicBezTo>
                <a:lnTo>
                  <a:pt x="86407" y="48998"/>
                </a:lnTo>
                <a:cubicBezTo>
                  <a:pt x="86117" y="48501"/>
                  <a:pt x="86034" y="47962"/>
                  <a:pt x="86200" y="47630"/>
                </a:cubicBezTo>
                <a:lnTo>
                  <a:pt x="86200" y="47547"/>
                </a:lnTo>
                <a:cubicBezTo>
                  <a:pt x="86200" y="47506"/>
                  <a:pt x="86241" y="47506"/>
                  <a:pt x="86241" y="47464"/>
                </a:cubicBezTo>
                <a:lnTo>
                  <a:pt x="86283" y="47423"/>
                </a:lnTo>
                <a:cubicBezTo>
                  <a:pt x="86324" y="47340"/>
                  <a:pt x="86407" y="47340"/>
                  <a:pt x="86448" y="47298"/>
                </a:cubicBezTo>
                <a:cubicBezTo>
                  <a:pt x="86711" y="47202"/>
                  <a:pt x="87093" y="47169"/>
                  <a:pt x="87556" y="47169"/>
                </a:cubicBezTo>
                <a:cubicBezTo>
                  <a:pt x="88480" y="47169"/>
                  <a:pt x="89724" y="47298"/>
                  <a:pt x="90968" y="47298"/>
                </a:cubicBezTo>
                <a:lnTo>
                  <a:pt x="91465" y="47298"/>
                </a:lnTo>
                <a:cubicBezTo>
                  <a:pt x="91590" y="47298"/>
                  <a:pt x="91714" y="47298"/>
                  <a:pt x="91838" y="47257"/>
                </a:cubicBezTo>
                <a:lnTo>
                  <a:pt x="91921" y="47257"/>
                </a:lnTo>
                <a:cubicBezTo>
                  <a:pt x="92087" y="47257"/>
                  <a:pt x="92253" y="47216"/>
                  <a:pt x="92419" y="47216"/>
                </a:cubicBezTo>
                <a:cubicBezTo>
                  <a:pt x="92460" y="47216"/>
                  <a:pt x="92543" y="47133"/>
                  <a:pt x="92626" y="47133"/>
                </a:cubicBezTo>
                <a:cubicBezTo>
                  <a:pt x="92709" y="47133"/>
                  <a:pt x="92875" y="47091"/>
                  <a:pt x="92958" y="47091"/>
                </a:cubicBezTo>
                <a:cubicBezTo>
                  <a:pt x="94575" y="46801"/>
                  <a:pt x="96482" y="46055"/>
                  <a:pt x="97477" y="44438"/>
                </a:cubicBezTo>
                <a:lnTo>
                  <a:pt x="97477" y="44396"/>
                </a:lnTo>
                <a:lnTo>
                  <a:pt x="97311" y="44562"/>
                </a:lnTo>
                <a:cubicBezTo>
                  <a:pt x="97270" y="44603"/>
                  <a:pt x="97228" y="44645"/>
                  <a:pt x="97104" y="44728"/>
                </a:cubicBezTo>
                <a:cubicBezTo>
                  <a:pt x="97021" y="44769"/>
                  <a:pt x="96897" y="44852"/>
                  <a:pt x="96814" y="44935"/>
                </a:cubicBezTo>
                <a:cubicBezTo>
                  <a:pt x="96150" y="45391"/>
                  <a:pt x="95404" y="45764"/>
                  <a:pt x="94575" y="45972"/>
                </a:cubicBezTo>
                <a:cubicBezTo>
                  <a:pt x="93905" y="46133"/>
                  <a:pt x="93209" y="46218"/>
                  <a:pt x="92516" y="46218"/>
                </a:cubicBezTo>
                <a:cubicBezTo>
                  <a:pt x="91965" y="46218"/>
                  <a:pt x="91417" y="46165"/>
                  <a:pt x="90885" y="46055"/>
                </a:cubicBezTo>
                <a:cubicBezTo>
                  <a:pt x="90180" y="45972"/>
                  <a:pt x="89434" y="45764"/>
                  <a:pt x="88604" y="45557"/>
                </a:cubicBezTo>
                <a:lnTo>
                  <a:pt x="87982" y="45391"/>
                </a:lnTo>
                <a:lnTo>
                  <a:pt x="87651" y="45350"/>
                </a:lnTo>
                <a:cubicBezTo>
                  <a:pt x="87526" y="45267"/>
                  <a:pt x="87361" y="45267"/>
                  <a:pt x="87278" y="45267"/>
                </a:cubicBezTo>
                <a:cubicBezTo>
                  <a:pt x="87149" y="45258"/>
                  <a:pt x="87020" y="45253"/>
                  <a:pt x="86892" y="45253"/>
                </a:cubicBezTo>
                <a:cubicBezTo>
                  <a:pt x="86400" y="45253"/>
                  <a:pt x="85914" y="45327"/>
                  <a:pt x="85453" y="45557"/>
                </a:cubicBezTo>
                <a:cubicBezTo>
                  <a:pt x="84790" y="45847"/>
                  <a:pt x="84251" y="46386"/>
                  <a:pt x="83961" y="47050"/>
                </a:cubicBezTo>
                <a:cubicBezTo>
                  <a:pt x="83717" y="47619"/>
                  <a:pt x="83632" y="48229"/>
                  <a:pt x="83707" y="48839"/>
                </a:cubicBezTo>
                <a:lnTo>
                  <a:pt x="83707" y="48839"/>
                </a:lnTo>
                <a:cubicBezTo>
                  <a:pt x="83690" y="48769"/>
                  <a:pt x="83629" y="48702"/>
                  <a:pt x="83629" y="48667"/>
                </a:cubicBezTo>
                <a:lnTo>
                  <a:pt x="83629" y="48667"/>
                </a:lnTo>
                <a:cubicBezTo>
                  <a:pt x="83629" y="48874"/>
                  <a:pt x="83712" y="48998"/>
                  <a:pt x="83712" y="49206"/>
                </a:cubicBezTo>
                <a:cubicBezTo>
                  <a:pt x="83753" y="49372"/>
                  <a:pt x="83753" y="49579"/>
                  <a:pt x="83836" y="49745"/>
                </a:cubicBezTo>
                <a:cubicBezTo>
                  <a:pt x="83836" y="49805"/>
                  <a:pt x="83880" y="49865"/>
                  <a:pt x="83919" y="49925"/>
                </a:cubicBezTo>
                <a:lnTo>
                  <a:pt x="83919" y="49925"/>
                </a:lnTo>
                <a:cubicBezTo>
                  <a:pt x="83920" y="49952"/>
                  <a:pt x="83924" y="49957"/>
                  <a:pt x="83959" y="49992"/>
                </a:cubicBezTo>
                <a:lnTo>
                  <a:pt x="83959" y="49992"/>
                </a:lnTo>
                <a:cubicBezTo>
                  <a:pt x="83959" y="49991"/>
                  <a:pt x="83959" y="49990"/>
                  <a:pt x="83959" y="49990"/>
                </a:cubicBezTo>
                <a:lnTo>
                  <a:pt x="83959" y="49990"/>
                </a:lnTo>
                <a:cubicBezTo>
                  <a:pt x="83959" y="49991"/>
                  <a:pt x="83960" y="49992"/>
                  <a:pt x="83961" y="49994"/>
                </a:cubicBezTo>
                <a:lnTo>
                  <a:pt x="84002" y="50118"/>
                </a:lnTo>
                <a:lnTo>
                  <a:pt x="84044" y="50201"/>
                </a:lnTo>
                <a:lnTo>
                  <a:pt x="84126" y="50325"/>
                </a:lnTo>
                <a:lnTo>
                  <a:pt x="84168" y="50367"/>
                </a:lnTo>
                <a:lnTo>
                  <a:pt x="84168" y="50408"/>
                </a:lnTo>
                <a:lnTo>
                  <a:pt x="84209" y="50574"/>
                </a:lnTo>
                <a:lnTo>
                  <a:pt x="84375" y="50947"/>
                </a:lnTo>
                <a:cubicBezTo>
                  <a:pt x="84583" y="51403"/>
                  <a:pt x="84748" y="51859"/>
                  <a:pt x="84873" y="52315"/>
                </a:cubicBezTo>
                <a:cubicBezTo>
                  <a:pt x="85578" y="54306"/>
                  <a:pt x="85909" y="56379"/>
                  <a:pt x="86034" y="58493"/>
                </a:cubicBezTo>
                <a:cubicBezTo>
                  <a:pt x="86117" y="60566"/>
                  <a:pt x="85868" y="62681"/>
                  <a:pt x="85204" y="64671"/>
                </a:cubicBezTo>
                <a:cubicBezTo>
                  <a:pt x="84541" y="66537"/>
                  <a:pt x="83380" y="68154"/>
                  <a:pt x="81888" y="69398"/>
                </a:cubicBezTo>
                <a:cubicBezTo>
                  <a:pt x="81100" y="70020"/>
                  <a:pt x="80312" y="70517"/>
                  <a:pt x="79441" y="70932"/>
                </a:cubicBezTo>
                <a:lnTo>
                  <a:pt x="78778" y="71264"/>
                </a:lnTo>
                <a:lnTo>
                  <a:pt x="78571" y="71347"/>
                </a:lnTo>
                <a:lnTo>
                  <a:pt x="78446" y="71347"/>
                </a:lnTo>
                <a:cubicBezTo>
                  <a:pt x="78363" y="71388"/>
                  <a:pt x="78322" y="71388"/>
                  <a:pt x="78197" y="71471"/>
                </a:cubicBezTo>
                <a:cubicBezTo>
                  <a:pt x="77824" y="71595"/>
                  <a:pt x="77410" y="71720"/>
                  <a:pt x="77078" y="71761"/>
                </a:cubicBezTo>
                <a:cubicBezTo>
                  <a:pt x="76301" y="71865"/>
                  <a:pt x="75525" y="71918"/>
                  <a:pt x="74751" y="71918"/>
                </a:cubicBezTo>
                <a:cubicBezTo>
                  <a:pt x="73666" y="71918"/>
                  <a:pt x="72587" y="71813"/>
                  <a:pt x="71522" y="71595"/>
                </a:cubicBezTo>
                <a:cubicBezTo>
                  <a:pt x="69946" y="71305"/>
                  <a:pt x="68412" y="70849"/>
                  <a:pt x="66961" y="70144"/>
                </a:cubicBezTo>
                <a:cubicBezTo>
                  <a:pt x="66422" y="69191"/>
                  <a:pt x="65717" y="67615"/>
                  <a:pt x="65095" y="66205"/>
                </a:cubicBezTo>
                <a:cubicBezTo>
                  <a:pt x="65054" y="64878"/>
                  <a:pt x="65054" y="63386"/>
                  <a:pt x="64971" y="61810"/>
                </a:cubicBezTo>
                <a:cubicBezTo>
                  <a:pt x="64971" y="61230"/>
                  <a:pt x="64930" y="60732"/>
                  <a:pt x="64847" y="60193"/>
                </a:cubicBezTo>
                <a:cubicBezTo>
                  <a:pt x="64888" y="60110"/>
                  <a:pt x="64930" y="59986"/>
                  <a:pt x="64971" y="59862"/>
                </a:cubicBezTo>
                <a:lnTo>
                  <a:pt x="65137" y="59447"/>
                </a:lnTo>
                <a:cubicBezTo>
                  <a:pt x="65178" y="59323"/>
                  <a:pt x="65261" y="59157"/>
                  <a:pt x="65303" y="59074"/>
                </a:cubicBezTo>
                <a:cubicBezTo>
                  <a:pt x="65386" y="58825"/>
                  <a:pt x="65510" y="58618"/>
                  <a:pt x="65593" y="58327"/>
                </a:cubicBezTo>
                <a:cubicBezTo>
                  <a:pt x="65717" y="58079"/>
                  <a:pt x="65800" y="57913"/>
                  <a:pt x="65883" y="57706"/>
                </a:cubicBezTo>
                <a:cubicBezTo>
                  <a:pt x="65966" y="57498"/>
                  <a:pt x="66008" y="57374"/>
                  <a:pt x="66090" y="57208"/>
                </a:cubicBezTo>
                <a:lnTo>
                  <a:pt x="66173" y="57001"/>
                </a:lnTo>
                <a:lnTo>
                  <a:pt x="66298" y="56793"/>
                </a:lnTo>
                <a:cubicBezTo>
                  <a:pt x="66298" y="56752"/>
                  <a:pt x="66339" y="56669"/>
                  <a:pt x="66339" y="56669"/>
                </a:cubicBezTo>
                <a:lnTo>
                  <a:pt x="66381" y="56669"/>
                </a:lnTo>
                <a:lnTo>
                  <a:pt x="66381" y="57084"/>
                </a:lnTo>
                <a:lnTo>
                  <a:pt x="66381" y="57581"/>
                </a:lnTo>
                <a:cubicBezTo>
                  <a:pt x="66381" y="57871"/>
                  <a:pt x="66422" y="58245"/>
                  <a:pt x="66505" y="58535"/>
                </a:cubicBezTo>
                <a:cubicBezTo>
                  <a:pt x="66547" y="58866"/>
                  <a:pt x="66588" y="59157"/>
                  <a:pt x="66712" y="59530"/>
                </a:cubicBezTo>
                <a:cubicBezTo>
                  <a:pt x="66795" y="59903"/>
                  <a:pt x="66837" y="60276"/>
                  <a:pt x="67003" y="60566"/>
                </a:cubicBezTo>
                <a:cubicBezTo>
                  <a:pt x="67044" y="60774"/>
                  <a:pt x="67127" y="60940"/>
                  <a:pt x="67169" y="61105"/>
                </a:cubicBezTo>
                <a:cubicBezTo>
                  <a:pt x="67210" y="61230"/>
                  <a:pt x="67251" y="61396"/>
                  <a:pt x="67376" y="61561"/>
                </a:cubicBezTo>
                <a:cubicBezTo>
                  <a:pt x="67459" y="61852"/>
                  <a:pt x="67625" y="62183"/>
                  <a:pt x="67790" y="62474"/>
                </a:cubicBezTo>
                <a:cubicBezTo>
                  <a:pt x="67956" y="62805"/>
                  <a:pt x="68081" y="63054"/>
                  <a:pt x="68247" y="63303"/>
                </a:cubicBezTo>
                <a:cubicBezTo>
                  <a:pt x="68288" y="63427"/>
                  <a:pt x="68371" y="63469"/>
                  <a:pt x="68454" y="63593"/>
                </a:cubicBezTo>
                <a:lnTo>
                  <a:pt x="68454" y="63718"/>
                </a:lnTo>
                <a:lnTo>
                  <a:pt x="68661" y="64008"/>
                </a:lnTo>
                <a:cubicBezTo>
                  <a:pt x="68827" y="64215"/>
                  <a:pt x="68993" y="64339"/>
                  <a:pt x="69117" y="64505"/>
                </a:cubicBezTo>
                <a:cubicBezTo>
                  <a:pt x="69283" y="64671"/>
                  <a:pt x="69449" y="64754"/>
                  <a:pt x="69532" y="64878"/>
                </a:cubicBezTo>
                <a:cubicBezTo>
                  <a:pt x="69822" y="65044"/>
                  <a:pt x="69946" y="65127"/>
                  <a:pt x="69946" y="65127"/>
                </a:cubicBezTo>
                <a:lnTo>
                  <a:pt x="69946" y="65086"/>
                </a:lnTo>
                <a:cubicBezTo>
                  <a:pt x="70029" y="65127"/>
                  <a:pt x="70071" y="65127"/>
                  <a:pt x="70071" y="65127"/>
                </a:cubicBezTo>
                <a:lnTo>
                  <a:pt x="69905" y="64713"/>
                </a:lnTo>
                <a:cubicBezTo>
                  <a:pt x="69864" y="64547"/>
                  <a:pt x="69822" y="64422"/>
                  <a:pt x="69822" y="64215"/>
                </a:cubicBezTo>
                <a:cubicBezTo>
                  <a:pt x="69822" y="64008"/>
                  <a:pt x="69739" y="63800"/>
                  <a:pt x="69698" y="63593"/>
                </a:cubicBezTo>
                <a:cubicBezTo>
                  <a:pt x="69656" y="63303"/>
                  <a:pt x="69698" y="63054"/>
                  <a:pt x="69656" y="62805"/>
                </a:cubicBezTo>
                <a:cubicBezTo>
                  <a:pt x="69615" y="62557"/>
                  <a:pt x="69615" y="62225"/>
                  <a:pt x="69615" y="61976"/>
                </a:cubicBezTo>
                <a:lnTo>
                  <a:pt x="69615" y="61105"/>
                </a:lnTo>
                <a:lnTo>
                  <a:pt x="69615" y="60152"/>
                </a:lnTo>
                <a:cubicBezTo>
                  <a:pt x="69615" y="59862"/>
                  <a:pt x="69656" y="59530"/>
                  <a:pt x="69656" y="59281"/>
                </a:cubicBezTo>
                <a:lnTo>
                  <a:pt x="69656" y="58866"/>
                </a:lnTo>
                <a:lnTo>
                  <a:pt x="69656" y="58452"/>
                </a:lnTo>
                <a:cubicBezTo>
                  <a:pt x="69656" y="58203"/>
                  <a:pt x="69698" y="57913"/>
                  <a:pt x="69698" y="57664"/>
                </a:cubicBezTo>
                <a:cubicBezTo>
                  <a:pt x="69698" y="57415"/>
                  <a:pt x="69739" y="57208"/>
                  <a:pt x="69739" y="57001"/>
                </a:cubicBezTo>
                <a:lnTo>
                  <a:pt x="69739" y="56669"/>
                </a:lnTo>
                <a:lnTo>
                  <a:pt x="69739" y="56462"/>
                </a:lnTo>
                <a:lnTo>
                  <a:pt x="69739" y="56254"/>
                </a:lnTo>
                <a:lnTo>
                  <a:pt x="69739" y="56047"/>
                </a:lnTo>
                <a:lnTo>
                  <a:pt x="69946" y="56006"/>
                </a:lnTo>
                <a:lnTo>
                  <a:pt x="69946" y="56254"/>
                </a:lnTo>
                <a:cubicBezTo>
                  <a:pt x="69946" y="56586"/>
                  <a:pt x="70029" y="56835"/>
                  <a:pt x="70071" y="57166"/>
                </a:cubicBezTo>
                <a:cubicBezTo>
                  <a:pt x="70112" y="57291"/>
                  <a:pt x="70112" y="57457"/>
                  <a:pt x="70154" y="57623"/>
                </a:cubicBezTo>
                <a:cubicBezTo>
                  <a:pt x="70237" y="57788"/>
                  <a:pt x="70278" y="57913"/>
                  <a:pt x="70278" y="58079"/>
                </a:cubicBezTo>
                <a:cubicBezTo>
                  <a:pt x="70361" y="58410"/>
                  <a:pt x="70485" y="58742"/>
                  <a:pt x="70651" y="59074"/>
                </a:cubicBezTo>
                <a:cubicBezTo>
                  <a:pt x="70776" y="59364"/>
                  <a:pt x="70900" y="59737"/>
                  <a:pt x="71107" y="60069"/>
                </a:cubicBezTo>
                <a:cubicBezTo>
                  <a:pt x="71190" y="60193"/>
                  <a:pt x="71273" y="60359"/>
                  <a:pt x="71356" y="60525"/>
                </a:cubicBezTo>
                <a:cubicBezTo>
                  <a:pt x="71481" y="60691"/>
                  <a:pt x="71563" y="60815"/>
                  <a:pt x="71605" y="60981"/>
                </a:cubicBezTo>
                <a:cubicBezTo>
                  <a:pt x="71729" y="61147"/>
                  <a:pt x="71812" y="61313"/>
                  <a:pt x="71937" y="61396"/>
                </a:cubicBezTo>
                <a:cubicBezTo>
                  <a:pt x="72020" y="61561"/>
                  <a:pt x="72144" y="61644"/>
                  <a:pt x="72227" y="61810"/>
                </a:cubicBezTo>
                <a:cubicBezTo>
                  <a:pt x="72351" y="61935"/>
                  <a:pt x="72434" y="62059"/>
                  <a:pt x="72559" y="62183"/>
                </a:cubicBezTo>
                <a:cubicBezTo>
                  <a:pt x="72641" y="62266"/>
                  <a:pt x="72766" y="62432"/>
                  <a:pt x="72849" y="62557"/>
                </a:cubicBezTo>
                <a:cubicBezTo>
                  <a:pt x="73056" y="62764"/>
                  <a:pt x="73263" y="62971"/>
                  <a:pt x="73471" y="63096"/>
                </a:cubicBezTo>
                <a:cubicBezTo>
                  <a:pt x="73678" y="63261"/>
                  <a:pt x="73844" y="63427"/>
                  <a:pt x="74093" y="63510"/>
                </a:cubicBezTo>
                <a:cubicBezTo>
                  <a:pt x="74300" y="63635"/>
                  <a:pt x="74466" y="63718"/>
                  <a:pt x="74632" y="63800"/>
                </a:cubicBezTo>
                <a:lnTo>
                  <a:pt x="75088" y="63925"/>
                </a:lnTo>
                <a:lnTo>
                  <a:pt x="75129" y="63925"/>
                </a:lnTo>
                <a:lnTo>
                  <a:pt x="74880" y="63510"/>
                </a:lnTo>
                <a:cubicBezTo>
                  <a:pt x="74839" y="63427"/>
                  <a:pt x="74715" y="63220"/>
                  <a:pt x="74673" y="63054"/>
                </a:cubicBezTo>
                <a:cubicBezTo>
                  <a:pt x="74590" y="62888"/>
                  <a:pt x="74507" y="62640"/>
                  <a:pt x="74424" y="62432"/>
                </a:cubicBezTo>
                <a:cubicBezTo>
                  <a:pt x="74300" y="62183"/>
                  <a:pt x="74259" y="61976"/>
                  <a:pt x="74176" y="61727"/>
                </a:cubicBezTo>
                <a:cubicBezTo>
                  <a:pt x="74051" y="61437"/>
                  <a:pt x="74010" y="61188"/>
                  <a:pt x="73968" y="60940"/>
                </a:cubicBezTo>
                <a:cubicBezTo>
                  <a:pt x="73885" y="60691"/>
                  <a:pt x="73844" y="60359"/>
                  <a:pt x="73761" y="60069"/>
                </a:cubicBezTo>
                <a:cubicBezTo>
                  <a:pt x="73678" y="59737"/>
                  <a:pt x="73637" y="59488"/>
                  <a:pt x="73595" y="59157"/>
                </a:cubicBezTo>
                <a:cubicBezTo>
                  <a:pt x="73554" y="58866"/>
                  <a:pt x="73554" y="58618"/>
                  <a:pt x="73471" y="58286"/>
                </a:cubicBezTo>
                <a:cubicBezTo>
                  <a:pt x="73471" y="58120"/>
                  <a:pt x="73471" y="58037"/>
                  <a:pt x="73429" y="57871"/>
                </a:cubicBezTo>
                <a:cubicBezTo>
                  <a:pt x="73429" y="57706"/>
                  <a:pt x="73388" y="57623"/>
                  <a:pt x="73388" y="57457"/>
                </a:cubicBezTo>
                <a:cubicBezTo>
                  <a:pt x="73388" y="57208"/>
                  <a:pt x="73346" y="56959"/>
                  <a:pt x="73346" y="56669"/>
                </a:cubicBezTo>
                <a:cubicBezTo>
                  <a:pt x="73346" y="56420"/>
                  <a:pt x="73263" y="56213"/>
                  <a:pt x="73263" y="56006"/>
                </a:cubicBezTo>
                <a:cubicBezTo>
                  <a:pt x="73263" y="55798"/>
                  <a:pt x="73263" y="55632"/>
                  <a:pt x="73222" y="55508"/>
                </a:cubicBezTo>
                <a:cubicBezTo>
                  <a:pt x="73222" y="55425"/>
                  <a:pt x="73222" y="55342"/>
                  <a:pt x="73180" y="55301"/>
                </a:cubicBezTo>
                <a:lnTo>
                  <a:pt x="73180" y="55010"/>
                </a:lnTo>
                <a:cubicBezTo>
                  <a:pt x="73180" y="54886"/>
                  <a:pt x="73139" y="54720"/>
                  <a:pt x="73139" y="54554"/>
                </a:cubicBezTo>
                <a:cubicBezTo>
                  <a:pt x="73015" y="54057"/>
                  <a:pt x="72724" y="53684"/>
                  <a:pt x="72310" y="53476"/>
                </a:cubicBezTo>
                <a:cubicBezTo>
                  <a:pt x="72102" y="50864"/>
                  <a:pt x="71273" y="48169"/>
                  <a:pt x="69656" y="45889"/>
                </a:cubicBezTo>
                <a:cubicBezTo>
                  <a:pt x="69739" y="45847"/>
                  <a:pt x="69822" y="45806"/>
                  <a:pt x="69864" y="45764"/>
                </a:cubicBezTo>
                <a:cubicBezTo>
                  <a:pt x="71895" y="43111"/>
                  <a:pt x="71771" y="42696"/>
                  <a:pt x="74839" y="41121"/>
                </a:cubicBezTo>
                <a:lnTo>
                  <a:pt x="72517" y="38923"/>
                </a:lnTo>
                <a:lnTo>
                  <a:pt x="72559" y="38840"/>
                </a:lnTo>
                <a:cubicBezTo>
                  <a:pt x="72351" y="38716"/>
                  <a:pt x="72185" y="38591"/>
                  <a:pt x="71978" y="38426"/>
                </a:cubicBezTo>
                <a:lnTo>
                  <a:pt x="71273" y="37762"/>
                </a:lnTo>
                <a:cubicBezTo>
                  <a:pt x="71190" y="37804"/>
                  <a:pt x="71190" y="37804"/>
                  <a:pt x="71149" y="37804"/>
                </a:cubicBezTo>
                <a:cubicBezTo>
                  <a:pt x="70776" y="37555"/>
                  <a:pt x="70444" y="37265"/>
                  <a:pt x="70112" y="36974"/>
                </a:cubicBezTo>
                <a:cubicBezTo>
                  <a:pt x="70485" y="36726"/>
                  <a:pt x="70900" y="36560"/>
                  <a:pt x="71356" y="36518"/>
                </a:cubicBezTo>
                <a:lnTo>
                  <a:pt x="72310" y="36518"/>
                </a:lnTo>
                <a:cubicBezTo>
                  <a:pt x="72351" y="36518"/>
                  <a:pt x="72393" y="36518"/>
                  <a:pt x="72434" y="36560"/>
                </a:cubicBezTo>
                <a:cubicBezTo>
                  <a:pt x="72517" y="36560"/>
                  <a:pt x="72559" y="36560"/>
                  <a:pt x="72600" y="36643"/>
                </a:cubicBezTo>
                <a:cubicBezTo>
                  <a:pt x="72641" y="36643"/>
                  <a:pt x="72724" y="36684"/>
                  <a:pt x="72766" y="36684"/>
                </a:cubicBezTo>
                <a:cubicBezTo>
                  <a:pt x="72807" y="36684"/>
                  <a:pt x="72849" y="36726"/>
                  <a:pt x="72932" y="36726"/>
                </a:cubicBezTo>
                <a:cubicBezTo>
                  <a:pt x="72973" y="36726"/>
                  <a:pt x="73015" y="36767"/>
                  <a:pt x="73056" y="36767"/>
                </a:cubicBezTo>
                <a:cubicBezTo>
                  <a:pt x="73139" y="36767"/>
                  <a:pt x="73180" y="36850"/>
                  <a:pt x="73180" y="36850"/>
                </a:cubicBezTo>
                <a:cubicBezTo>
                  <a:pt x="73222" y="36850"/>
                  <a:pt x="73263" y="36891"/>
                  <a:pt x="73346" y="36891"/>
                </a:cubicBezTo>
                <a:cubicBezTo>
                  <a:pt x="73388" y="36891"/>
                  <a:pt x="73429" y="36933"/>
                  <a:pt x="73429" y="36933"/>
                </a:cubicBezTo>
                <a:cubicBezTo>
                  <a:pt x="73471" y="36974"/>
                  <a:pt x="73554" y="36974"/>
                  <a:pt x="73595" y="37057"/>
                </a:cubicBezTo>
                <a:cubicBezTo>
                  <a:pt x="73637" y="37099"/>
                  <a:pt x="73678" y="37099"/>
                  <a:pt x="73678" y="37140"/>
                </a:cubicBezTo>
                <a:cubicBezTo>
                  <a:pt x="73802" y="37182"/>
                  <a:pt x="73844" y="37265"/>
                  <a:pt x="73885" y="37348"/>
                </a:cubicBezTo>
                <a:cubicBezTo>
                  <a:pt x="73968" y="37389"/>
                  <a:pt x="74010" y="37389"/>
                  <a:pt x="74010" y="37472"/>
                </a:cubicBezTo>
                <a:cubicBezTo>
                  <a:pt x="74051" y="37513"/>
                  <a:pt x="74093" y="37513"/>
                  <a:pt x="74093" y="37555"/>
                </a:cubicBezTo>
                <a:lnTo>
                  <a:pt x="74217" y="37679"/>
                </a:lnTo>
                <a:lnTo>
                  <a:pt x="74300" y="37762"/>
                </a:lnTo>
                <a:cubicBezTo>
                  <a:pt x="74383" y="37804"/>
                  <a:pt x="74383" y="37887"/>
                  <a:pt x="74424" y="37887"/>
                </a:cubicBezTo>
                <a:lnTo>
                  <a:pt x="74507" y="37969"/>
                </a:lnTo>
                <a:cubicBezTo>
                  <a:pt x="74590" y="38011"/>
                  <a:pt x="74590" y="38094"/>
                  <a:pt x="74632" y="38135"/>
                </a:cubicBezTo>
                <a:lnTo>
                  <a:pt x="74715" y="38218"/>
                </a:lnTo>
                <a:cubicBezTo>
                  <a:pt x="74798" y="38301"/>
                  <a:pt x="74798" y="38343"/>
                  <a:pt x="74839" y="38384"/>
                </a:cubicBezTo>
                <a:lnTo>
                  <a:pt x="74922" y="38508"/>
                </a:lnTo>
                <a:cubicBezTo>
                  <a:pt x="75005" y="38550"/>
                  <a:pt x="75046" y="38591"/>
                  <a:pt x="75046" y="38716"/>
                </a:cubicBezTo>
                <a:lnTo>
                  <a:pt x="75088" y="38757"/>
                </a:lnTo>
                <a:cubicBezTo>
                  <a:pt x="75668" y="39587"/>
                  <a:pt x="76083" y="40499"/>
                  <a:pt x="76332" y="41204"/>
                </a:cubicBezTo>
                <a:cubicBezTo>
                  <a:pt x="76657" y="41895"/>
                  <a:pt x="76743" y="42427"/>
                  <a:pt x="76746" y="42447"/>
                </a:cubicBezTo>
                <a:lnTo>
                  <a:pt x="76746" y="42447"/>
                </a:lnTo>
                <a:cubicBezTo>
                  <a:pt x="76741" y="42413"/>
                  <a:pt x="76502" y="40855"/>
                  <a:pt x="76871" y="39379"/>
                </a:cubicBezTo>
                <a:cubicBezTo>
                  <a:pt x="76995" y="38633"/>
                  <a:pt x="77327" y="37928"/>
                  <a:pt x="77824" y="37389"/>
                </a:cubicBezTo>
                <a:cubicBezTo>
                  <a:pt x="78322" y="36933"/>
                  <a:pt x="78944" y="36518"/>
                  <a:pt x="79814" y="36435"/>
                </a:cubicBezTo>
                <a:cubicBezTo>
                  <a:pt x="79980" y="36435"/>
                  <a:pt x="80105" y="36352"/>
                  <a:pt x="80271" y="36352"/>
                </a:cubicBezTo>
                <a:lnTo>
                  <a:pt x="80892" y="36352"/>
                </a:lnTo>
                <a:cubicBezTo>
                  <a:pt x="81017" y="36352"/>
                  <a:pt x="81058" y="36435"/>
                  <a:pt x="81141" y="36435"/>
                </a:cubicBezTo>
                <a:cubicBezTo>
                  <a:pt x="81224" y="36435"/>
                  <a:pt x="81307" y="36435"/>
                  <a:pt x="81349" y="36477"/>
                </a:cubicBezTo>
                <a:lnTo>
                  <a:pt x="81473" y="36477"/>
                </a:lnTo>
                <a:cubicBezTo>
                  <a:pt x="81680" y="36518"/>
                  <a:pt x="81888" y="36560"/>
                  <a:pt x="82095" y="36684"/>
                </a:cubicBezTo>
                <a:cubicBezTo>
                  <a:pt x="82136" y="36684"/>
                  <a:pt x="82136" y="36684"/>
                  <a:pt x="82178" y="36726"/>
                </a:cubicBezTo>
                <a:cubicBezTo>
                  <a:pt x="82302" y="36767"/>
                  <a:pt x="82385" y="36850"/>
                  <a:pt x="82551" y="36891"/>
                </a:cubicBezTo>
                <a:lnTo>
                  <a:pt x="82592" y="36891"/>
                </a:lnTo>
                <a:cubicBezTo>
                  <a:pt x="83753" y="37472"/>
                  <a:pt x="84831" y="38343"/>
                  <a:pt x="85785" y="39213"/>
                </a:cubicBezTo>
                <a:lnTo>
                  <a:pt x="85868" y="39338"/>
                </a:lnTo>
                <a:lnTo>
                  <a:pt x="86075" y="39545"/>
                </a:lnTo>
                <a:lnTo>
                  <a:pt x="86283" y="39752"/>
                </a:lnTo>
                <a:lnTo>
                  <a:pt x="86407" y="39835"/>
                </a:lnTo>
                <a:cubicBezTo>
                  <a:pt x="86490" y="39960"/>
                  <a:pt x="86614" y="40084"/>
                  <a:pt x="86739" y="40208"/>
                </a:cubicBezTo>
                <a:lnTo>
                  <a:pt x="86822" y="40250"/>
                </a:lnTo>
                <a:cubicBezTo>
                  <a:pt x="86904" y="40374"/>
                  <a:pt x="87029" y="40457"/>
                  <a:pt x="87112" y="40623"/>
                </a:cubicBezTo>
                <a:cubicBezTo>
                  <a:pt x="87734" y="41286"/>
                  <a:pt x="88190" y="41908"/>
                  <a:pt x="88480" y="42282"/>
                </a:cubicBezTo>
                <a:cubicBezTo>
                  <a:pt x="88604" y="42489"/>
                  <a:pt x="88729" y="42655"/>
                  <a:pt x="88729" y="42655"/>
                </a:cubicBezTo>
                <a:cubicBezTo>
                  <a:pt x="88729" y="42655"/>
                  <a:pt x="88356" y="39379"/>
                  <a:pt x="90263" y="37389"/>
                </a:cubicBezTo>
                <a:cubicBezTo>
                  <a:pt x="90677" y="36933"/>
                  <a:pt x="91258" y="36560"/>
                  <a:pt x="92004" y="36311"/>
                </a:cubicBezTo>
                <a:cubicBezTo>
                  <a:pt x="92336" y="36145"/>
                  <a:pt x="92751" y="36104"/>
                  <a:pt x="93248" y="36062"/>
                </a:cubicBezTo>
                <a:cubicBezTo>
                  <a:pt x="93335" y="36058"/>
                  <a:pt x="93422" y="36056"/>
                  <a:pt x="93511" y="36056"/>
                </a:cubicBezTo>
                <a:cubicBezTo>
                  <a:pt x="97794" y="36056"/>
                  <a:pt x="104418" y="40929"/>
                  <a:pt x="109211" y="47713"/>
                </a:cubicBezTo>
                <a:cubicBezTo>
                  <a:pt x="110082" y="48957"/>
                  <a:pt x="110911" y="50242"/>
                  <a:pt x="111616" y="51611"/>
                </a:cubicBezTo>
                <a:cubicBezTo>
                  <a:pt x="105231" y="17570"/>
                  <a:pt x="80851" y="14253"/>
                  <a:pt x="72476" y="5795"/>
                </a:cubicBezTo>
                <a:lnTo>
                  <a:pt x="72476" y="5795"/>
                </a:lnTo>
                <a:cubicBezTo>
                  <a:pt x="73098" y="10604"/>
                  <a:pt x="72351" y="24038"/>
                  <a:pt x="64473" y="30382"/>
                </a:cubicBezTo>
                <a:cubicBezTo>
                  <a:pt x="64432" y="30299"/>
                  <a:pt x="64308" y="30299"/>
                  <a:pt x="64266" y="30299"/>
                </a:cubicBezTo>
                <a:cubicBezTo>
                  <a:pt x="64100" y="30258"/>
                  <a:pt x="64017" y="30258"/>
                  <a:pt x="63852" y="30216"/>
                </a:cubicBezTo>
                <a:lnTo>
                  <a:pt x="63810" y="30216"/>
                </a:lnTo>
                <a:cubicBezTo>
                  <a:pt x="63701" y="30204"/>
                  <a:pt x="63599" y="30199"/>
                  <a:pt x="63500" y="30199"/>
                </a:cubicBezTo>
                <a:cubicBezTo>
                  <a:pt x="63263" y="30199"/>
                  <a:pt x="63050" y="30228"/>
                  <a:pt x="62815" y="30258"/>
                </a:cubicBezTo>
                <a:lnTo>
                  <a:pt x="62774" y="30258"/>
                </a:lnTo>
                <a:lnTo>
                  <a:pt x="62317" y="30423"/>
                </a:lnTo>
                <a:cubicBezTo>
                  <a:pt x="62235" y="30423"/>
                  <a:pt x="62235" y="30465"/>
                  <a:pt x="62193" y="30465"/>
                </a:cubicBezTo>
                <a:cubicBezTo>
                  <a:pt x="62110" y="30506"/>
                  <a:pt x="61986" y="30589"/>
                  <a:pt x="61903" y="30672"/>
                </a:cubicBezTo>
                <a:cubicBezTo>
                  <a:pt x="61820" y="30672"/>
                  <a:pt x="61820" y="30714"/>
                  <a:pt x="61778" y="30714"/>
                </a:cubicBezTo>
                <a:lnTo>
                  <a:pt x="60037" y="32331"/>
                </a:lnTo>
                <a:cubicBezTo>
                  <a:pt x="59871" y="32455"/>
                  <a:pt x="59747" y="32579"/>
                  <a:pt x="59664" y="32704"/>
                </a:cubicBezTo>
                <a:cubicBezTo>
                  <a:pt x="59705" y="32289"/>
                  <a:pt x="59705" y="31875"/>
                  <a:pt x="59747" y="31418"/>
                </a:cubicBezTo>
                <a:cubicBezTo>
                  <a:pt x="59830" y="30797"/>
                  <a:pt x="59871" y="30092"/>
                  <a:pt x="59871" y="29428"/>
                </a:cubicBezTo>
                <a:cubicBezTo>
                  <a:pt x="59913" y="29055"/>
                  <a:pt x="59913" y="28723"/>
                  <a:pt x="59913" y="28350"/>
                </a:cubicBezTo>
                <a:lnTo>
                  <a:pt x="59913" y="26567"/>
                </a:lnTo>
                <a:lnTo>
                  <a:pt x="59913" y="25945"/>
                </a:lnTo>
                <a:cubicBezTo>
                  <a:pt x="59913" y="25531"/>
                  <a:pt x="59871" y="25116"/>
                  <a:pt x="59871" y="24702"/>
                </a:cubicBezTo>
                <a:lnTo>
                  <a:pt x="59747" y="23416"/>
                </a:lnTo>
                <a:lnTo>
                  <a:pt x="59747" y="23126"/>
                </a:lnTo>
                <a:lnTo>
                  <a:pt x="59705" y="22794"/>
                </a:lnTo>
                <a:lnTo>
                  <a:pt x="59622" y="22131"/>
                </a:lnTo>
                <a:lnTo>
                  <a:pt x="59539" y="21509"/>
                </a:lnTo>
                <a:cubicBezTo>
                  <a:pt x="59539" y="21302"/>
                  <a:pt x="59498" y="21094"/>
                  <a:pt x="59457" y="20846"/>
                </a:cubicBezTo>
                <a:cubicBezTo>
                  <a:pt x="59415" y="20431"/>
                  <a:pt x="59291" y="19933"/>
                  <a:pt x="59208" y="19519"/>
                </a:cubicBezTo>
                <a:cubicBezTo>
                  <a:pt x="59083" y="19104"/>
                  <a:pt x="59000" y="18648"/>
                  <a:pt x="58876" y="18233"/>
                </a:cubicBezTo>
                <a:lnTo>
                  <a:pt x="58710" y="17612"/>
                </a:lnTo>
                <a:cubicBezTo>
                  <a:pt x="58669" y="17404"/>
                  <a:pt x="58627" y="17197"/>
                  <a:pt x="58503" y="16990"/>
                </a:cubicBezTo>
                <a:lnTo>
                  <a:pt x="58296" y="16368"/>
                </a:lnTo>
                <a:cubicBezTo>
                  <a:pt x="58254" y="16160"/>
                  <a:pt x="58171" y="15953"/>
                  <a:pt x="58088" y="15787"/>
                </a:cubicBezTo>
                <a:cubicBezTo>
                  <a:pt x="57964" y="15373"/>
                  <a:pt x="57840" y="15041"/>
                  <a:pt x="57632" y="14668"/>
                </a:cubicBezTo>
                <a:cubicBezTo>
                  <a:pt x="57425" y="14295"/>
                  <a:pt x="57259" y="13921"/>
                  <a:pt x="57093" y="13590"/>
                </a:cubicBezTo>
                <a:lnTo>
                  <a:pt x="56844" y="13051"/>
                </a:lnTo>
                <a:cubicBezTo>
                  <a:pt x="56762" y="12885"/>
                  <a:pt x="56637" y="12760"/>
                  <a:pt x="56596" y="12595"/>
                </a:cubicBezTo>
                <a:cubicBezTo>
                  <a:pt x="56430" y="12263"/>
                  <a:pt x="56223" y="11973"/>
                  <a:pt x="56057" y="11724"/>
                </a:cubicBezTo>
                <a:lnTo>
                  <a:pt x="55766" y="11226"/>
                </a:lnTo>
                <a:lnTo>
                  <a:pt x="55891" y="11143"/>
                </a:lnTo>
                <a:cubicBezTo>
                  <a:pt x="55974" y="11019"/>
                  <a:pt x="56098" y="10895"/>
                  <a:pt x="56223" y="10770"/>
                </a:cubicBezTo>
                <a:lnTo>
                  <a:pt x="56637" y="10356"/>
                </a:lnTo>
                <a:cubicBezTo>
                  <a:pt x="56803" y="10190"/>
                  <a:pt x="57010" y="10065"/>
                  <a:pt x="57176" y="9900"/>
                </a:cubicBezTo>
                <a:cubicBezTo>
                  <a:pt x="57549" y="9568"/>
                  <a:pt x="57964" y="9278"/>
                  <a:pt x="58379" y="8946"/>
                </a:cubicBezTo>
                <a:cubicBezTo>
                  <a:pt x="58793" y="8697"/>
                  <a:pt x="59249" y="8407"/>
                  <a:pt x="59705" y="8200"/>
                </a:cubicBezTo>
                <a:lnTo>
                  <a:pt x="60327" y="7868"/>
                </a:lnTo>
                <a:cubicBezTo>
                  <a:pt x="60535" y="7785"/>
                  <a:pt x="60742" y="7661"/>
                  <a:pt x="60949" y="7619"/>
                </a:cubicBezTo>
                <a:cubicBezTo>
                  <a:pt x="61364" y="7453"/>
                  <a:pt x="61613" y="7370"/>
                  <a:pt x="61903" y="7246"/>
                </a:cubicBezTo>
                <a:lnTo>
                  <a:pt x="62235" y="7163"/>
                </a:lnTo>
                <a:cubicBezTo>
                  <a:pt x="62276" y="7163"/>
                  <a:pt x="62359" y="7039"/>
                  <a:pt x="62359" y="6997"/>
                </a:cubicBezTo>
                <a:cubicBezTo>
                  <a:pt x="62359" y="6904"/>
                  <a:pt x="62289" y="6857"/>
                  <a:pt x="62236" y="6857"/>
                </a:cubicBezTo>
                <a:cubicBezTo>
                  <a:pt x="62219" y="6857"/>
                  <a:pt x="62203" y="6862"/>
                  <a:pt x="62193" y="6873"/>
                </a:cubicBezTo>
                <a:lnTo>
                  <a:pt x="61820" y="6956"/>
                </a:lnTo>
                <a:cubicBezTo>
                  <a:pt x="61571" y="6997"/>
                  <a:pt x="61281" y="7039"/>
                  <a:pt x="60866" y="7080"/>
                </a:cubicBezTo>
                <a:lnTo>
                  <a:pt x="60161" y="7246"/>
                </a:lnTo>
                <a:cubicBezTo>
                  <a:pt x="59913" y="7287"/>
                  <a:pt x="59705" y="7370"/>
                  <a:pt x="59457" y="7453"/>
                </a:cubicBezTo>
                <a:cubicBezTo>
                  <a:pt x="58918" y="7619"/>
                  <a:pt x="58420" y="7826"/>
                  <a:pt x="57881" y="8034"/>
                </a:cubicBezTo>
                <a:cubicBezTo>
                  <a:pt x="57383" y="8241"/>
                  <a:pt x="56844" y="8490"/>
                  <a:pt x="56388" y="8739"/>
                </a:cubicBezTo>
                <a:cubicBezTo>
                  <a:pt x="56140" y="8904"/>
                  <a:pt x="55932" y="9029"/>
                  <a:pt x="55725" y="9153"/>
                </a:cubicBezTo>
                <a:cubicBezTo>
                  <a:pt x="55518" y="9278"/>
                  <a:pt x="55310" y="9443"/>
                  <a:pt x="55145" y="9526"/>
                </a:cubicBezTo>
                <a:lnTo>
                  <a:pt x="54688" y="9858"/>
                </a:lnTo>
                <a:lnTo>
                  <a:pt x="54398" y="9526"/>
                </a:lnTo>
                <a:cubicBezTo>
                  <a:pt x="54481" y="9443"/>
                  <a:pt x="54523" y="9278"/>
                  <a:pt x="54564" y="9153"/>
                </a:cubicBezTo>
                <a:cubicBezTo>
                  <a:pt x="54606" y="9029"/>
                  <a:pt x="54730" y="8822"/>
                  <a:pt x="54813" y="8614"/>
                </a:cubicBezTo>
                <a:cubicBezTo>
                  <a:pt x="55310" y="7578"/>
                  <a:pt x="55808" y="6583"/>
                  <a:pt x="56430" y="5629"/>
                </a:cubicBezTo>
                <a:cubicBezTo>
                  <a:pt x="56596" y="5422"/>
                  <a:pt x="56803" y="5131"/>
                  <a:pt x="56969" y="4924"/>
                </a:cubicBezTo>
                <a:cubicBezTo>
                  <a:pt x="57176" y="4675"/>
                  <a:pt x="57301" y="4468"/>
                  <a:pt x="57466" y="4178"/>
                </a:cubicBezTo>
                <a:cubicBezTo>
                  <a:pt x="57840" y="3722"/>
                  <a:pt x="58213" y="3349"/>
                  <a:pt x="58503" y="3017"/>
                </a:cubicBezTo>
                <a:cubicBezTo>
                  <a:pt x="58835" y="2644"/>
                  <a:pt x="59125" y="2395"/>
                  <a:pt x="59332" y="2229"/>
                </a:cubicBezTo>
                <a:lnTo>
                  <a:pt x="59664" y="1980"/>
                </a:lnTo>
                <a:cubicBezTo>
                  <a:pt x="59705" y="1897"/>
                  <a:pt x="59705" y="1856"/>
                  <a:pt x="59705" y="1773"/>
                </a:cubicBezTo>
                <a:cubicBezTo>
                  <a:pt x="59675" y="1712"/>
                  <a:pt x="59600" y="1674"/>
                  <a:pt x="59546" y="1674"/>
                </a:cubicBezTo>
                <a:cubicBezTo>
                  <a:pt x="59526" y="1674"/>
                  <a:pt x="59509" y="1679"/>
                  <a:pt x="59498" y="1690"/>
                </a:cubicBezTo>
                <a:lnTo>
                  <a:pt x="59125" y="1897"/>
                </a:lnTo>
                <a:cubicBezTo>
                  <a:pt x="58876" y="2063"/>
                  <a:pt x="58544" y="2271"/>
                  <a:pt x="58130" y="2519"/>
                </a:cubicBezTo>
                <a:cubicBezTo>
                  <a:pt x="57715" y="2810"/>
                  <a:pt x="57259" y="3141"/>
                  <a:pt x="56803" y="3514"/>
                </a:cubicBezTo>
                <a:cubicBezTo>
                  <a:pt x="56554" y="3722"/>
                  <a:pt x="56347" y="3929"/>
                  <a:pt x="56057" y="4136"/>
                </a:cubicBezTo>
                <a:cubicBezTo>
                  <a:pt x="55808" y="4344"/>
                  <a:pt x="55601" y="4551"/>
                  <a:pt x="55352" y="4800"/>
                </a:cubicBezTo>
                <a:cubicBezTo>
                  <a:pt x="54523" y="5629"/>
                  <a:pt x="53693" y="6583"/>
                  <a:pt x="53030" y="7578"/>
                </a:cubicBezTo>
                <a:lnTo>
                  <a:pt x="52698" y="8034"/>
                </a:lnTo>
                <a:cubicBezTo>
                  <a:pt x="52491" y="7909"/>
                  <a:pt x="52284" y="7826"/>
                  <a:pt x="52035" y="7785"/>
                </a:cubicBezTo>
                <a:lnTo>
                  <a:pt x="52035" y="7661"/>
                </a:lnTo>
                <a:cubicBezTo>
                  <a:pt x="52035" y="7453"/>
                  <a:pt x="52076" y="7246"/>
                  <a:pt x="52118" y="6997"/>
                </a:cubicBezTo>
                <a:cubicBezTo>
                  <a:pt x="52201" y="6748"/>
                  <a:pt x="52201" y="6458"/>
                  <a:pt x="52242" y="6209"/>
                </a:cubicBezTo>
                <a:cubicBezTo>
                  <a:pt x="52284" y="5961"/>
                  <a:pt x="52325" y="5712"/>
                  <a:pt x="52408" y="5380"/>
                </a:cubicBezTo>
                <a:cubicBezTo>
                  <a:pt x="52449" y="5090"/>
                  <a:pt x="52491" y="4800"/>
                  <a:pt x="52615" y="4551"/>
                </a:cubicBezTo>
                <a:cubicBezTo>
                  <a:pt x="52698" y="4302"/>
                  <a:pt x="52740" y="3970"/>
                  <a:pt x="52864" y="3722"/>
                </a:cubicBezTo>
                <a:cubicBezTo>
                  <a:pt x="52947" y="3473"/>
                  <a:pt x="53071" y="3141"/>
                  <a:pt x="53154" y="2934"/>
                </a:cubicBezTo>
                <a:cubicBezTo>
                  <a:pt x="53279" y="2685"/>
                  <a:pt x="53362" y="2436"/>
                  <a:pt x="53486" y="2229"/>
                </a:cubicBezTo>
                <a:cubicBezTo>
                  <a:pt x="53569" y="2022"/>
                  <a:pt x="53693" y="1773"/>
                  <a:pt x="53776" y="1566"/>
                </a:cubicBezTo>
                <a:cubicBezTo>
                  <a:pt x="53984" y="1151"/>
                  <a:pt x="54191" y="819"/>
                  <a:pt x="54315" y="612"/>
                </a:cubicBezTo>
                <a:lnTo>
                  <a:pt x="54523" y="239"/>
                </a:lnTo>
                <a:cubicBezTo>
                  <a:pt x="54564" y="197"/>
                  <a:pt x="54523" y="114"/>
                  <a:pt x="54481" y="32"/>
                </a:cubicBezTo>
                <a:cubicBezTo>
                  <a:pt x="54440" y="11"/>
                  <a:pt x="54398" y="0"/>
                  <a:pt x="5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-1661799" y="3103913"/>
            <a:ext cx="8608824" cy="2574068"/>
            <a:chOff x="-1950274" y="3049450"/>
            <a:chExt cx="8608824" cy="2574068"/>
          </a:xfrm>
        </p:grpSpPr>
        <p:pic>
          <p:nvPicPr>
            <p:cNvPr id="363" name="Google Shape;363;p35"/>
            <p:cNvPicPr preferRelativeResize="0"/>
            <p:nvPr/>
          </p:nvPicPr>
          <p:blipFill>
            <a:blip r:embed="rId3">
              <a:alphaModFix amt="72000"/>
            </a:blip>
            <a:stretch>
              <a:fillRect/>
            </a:stretch>
          </p:blipFill>
          <p:spPr>
            <a:xfrm flipH="1">
              <a:off x="-1950274" y="3049450"/>
              <a:ext cx="8608824" cy="23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5"/>
            <p:cNvPicPr preferRelativeResize="0"/>
            <p:nvPr/>
          </p:nvPicPr>
          <p:blipFill>
            <a:blip r:embed="rId4">
              <a:alphaModFix amt="66000"/>
            </a:blip>
            <a:stretch>
              <a:fillRect/>
            </a:stretch>
          </p:blipFill>
          <p:spPr>
            <a:xfrm rot="806855" flipH="1">
              <a:off x="-1450100" y="3666735"/>
              <a:ext cx="4896973" cy="14066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5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/>
          </p:nvPr>
        </p:nvSpPr>
        <p:spPr>
          <a:xfrm>
            <a:off x="573988" y="896832"/>
            <a:ext cx="6620121" cy="19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Karantina" charset="-79"/>
                <a:cs typeface="Karantina" charset="-79"/>
              </a:rPr>
              <a:t>Machine Learning Based</a:t>
            </a:r>
            <a:br>
              <a:rPr lang="en-US" sz="6000" dirty="0">
                <a:latin typeface="Karantina" charset="-79"/>
                <a:cs typeface="Karantina" charset="-79"/>
              </a:rPr>
            </a:br>
            <a:r>
              <a:rPr lang="en-US" sz="6000" dirty="0" err="1">
                <a:latin typeface="Karantina" charset="-79"/>
                <a:cs typeface="Karantina" charset="-79"/>
              </a:rPr>
              <a:t>ESports</a:t>
            </a:r>
            <a:r>
              <a:rPr lang="en-US" sz="6000" dirty="0">
                <a:latin typeface="Karantina" charset="-79"/>
                <a:cs typeface="Karantina" charset="-79"/>
              </a:rPr>
              <a:t> W</a:t>
            </a:r>
            <a:r>
              <a:rPr lang="en-US" altLang="zh-CN" sz="6000" dirty="0">
                <a:latin typeface="Karantina" charset="-79"/>
                <a:cs typeface="Karantina" charset="-79"/>
              </a:rPr>
              <a:t>inner </a:t>
            </a:r>
            <a:r>
              <a:rPr lang="en-US" sz="6000" dirty="0">
                <a:latin typeface="Karantina" charset="-79"/>
                <a:cs typeface="Karantina" charset="-79"/>
              </a:rPr>
              <a:t>Prediction</a:t>
            </a:r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1"/>
          </p:nvPr>
        </p:nvSpPr>
        <p:spPr>
          <a:xfrm>
            <a:off x="573988" y="2571750"/>
            <a:ext cx="4688871" cy="8116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ShanghaiTech CS181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邬一闻</a:t>
            </a:r>
            <a:r>
              <a:rPr lang="en-US" altLang="zh-C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/</a:t>
            </a: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连奕航</a:t>
            </a:r>
            <a:r>
              <a:rPr lang="en-US" altLang="zh-C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/</a:t>
            </a: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熊昕洋</a:t>
            </a:r>
            <a:r>
              <a:rPr lang="en-US" altLang="zh-C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/</a:t>
            </a: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吕钧霆</a:t>
            </a:r>
            <a:r>
              <a:rPr lang="en-US" altLang="zh-CN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/</a:t>
            </a:r>
            <a:r>
              <a:rPr lang="zh-CN" altLang="en-US" dirty="0">
                <a:latin typeface="汉仪旗黑-75W" panose="00020600040101010101" pitchFamily="18" charset="-122"/>
                <a:ea typeface="汉仪旗黑-75W" panose="00020600040101010101" pitchFamily="18" charset="-122"/>
              </a:rPr>
              <a:t>余诗博</a:t>
            </a:r>
            <a:endParaRPr dirty="0">
              <a:latin typeface="汉仪旗黑-75W" panose="00020600040101010101" pitchFamily="18" charset="-122"/>
              <a:ea typeface="汉仪旗黑-75W" panose="00020600040101010101" pitchFamily="18" charset="-122"/>
            </a:endParaRPr>
          </a:p>
        </p:txBody>
      </p:sp>
      <p:sp>
        <p:nvSpPr>
          <p:cNvPr id="370" name="Google Shape;370;p35"/>
          <p:cNvSpPr/>
          <p:nvPr/>
        </p:nvSpPr>
        <p:spPr>
          <a:xfrm flipH="1">
            <a:off x="6200664" y="1588152"/>
            <a:ext cx="1897303" cy="2906073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6014102" y="1463682"/>
            <a:ext cx="468749" cy="8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47;p42">
            <a:extLst>
              <a:ext uri="{FF2B5EF4-FFF2-40B4-BE49-F238E27FC236}">
                <a16:creationId xmlns:a16="http://schemas.microsoft.com/office/drawing/2014/main" id="{FC7255A9-F987-423A-B793-C6318B2E4EC8}"/>
              </a:ext>
            </a:extLst>
          </p:cNvPr>
          <p:cNvSpPr txBox="1">
            <a:spLocks/>
          </p:cNvSpPr>
          <p:nvPr/>
        </p:nvSpPr>
        <p:spPr>
          <a:xfrm>
            <a:off x="1649640" y="2050289"/>
            <a:ext cx="608466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f(     ,      ,        ) = ( ) </a:t>
            </a:r>
            <a:r>
              <a:rPr lang="en-US" altLang="zh-CN" sz="2000" dirty="0">
                <a:solidFill>
                  <a:schemeClr val="bg1"/>
                </a:solidFill>
                <a:latin typeface="Karantina" panose="02010600030101010101" charset="-79"/>
                <a:ea typeface="汉仪旗黑-50S" panose="00020600040101010101" pitchFamily="18" charset="-122"/>
                <a:cs typeface="Karantina" panose="02010600030101010101" charset="-79"/>
              </a:rPr>
              <a:t>or 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( )</a:t>
            </a:r>
            <a:endParaRPr lang="en-US" sz="3600" dirty="0">
              <a:solidFill>
                <a:schemeClr val="bg1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-US" altLang="zh-CN" dirty="0" err="1"/>
              <a:t>upervised</a:t>
            </a:r>
            <a:r>
              <a:rPr lang="en-US" altLang="zh-CN" dirty="0"/>
              <a:t> </a:t>
            </a:r>
            <a:r>
              <a:rPr lang="en" dirty="0"/>
              <a:t>Machine Learning Approach</a:t>
            </a:r>
            <a:endParaRPr dirty="0"/>
          </a:p>
        </p:txBody>
      </p:sp>
      <p:sp>
        <p:nvSpPr>
          <p:cNvPr id="61" name="Google Shape;447;p42">
            <a:extLst>
              <a:ext uri="{FF2B5EF4-FFF2-40B4-BE49-F238E27FC236}">
                <a16:creationId xmlns:a16="http://schemas.microsoft.com/office/drawing/2014/main" id="{89BEA93D-08B9-4D90-9EE2-54827FD9B69D}"/>
              </a:ext>
            </a:extLst>
          </p:cNvPr>
          <p:cNvSpPr txBox="1">
            <a:spLocks/>
          </p:cNvSpPr>
          <p:nvPr/>
        </p:nvSpPr>
        <p:spPr>
          <a:xfrm>
            <a:off x="2033012" y="2004948"/>
            <a:ext cx="109380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2000" dirty="0"/>
              <a:t>TEAM </a:t>
            </a:r>
          </a:p>
          <a:p>
            <a:r>
              <a:rPr lang="en-US" altLang="zh-CN" sz="2000" dirty="0"/>
              <a:t>STRENGTH</a:t>
            </a:r>
          </a:p>
        </p:txBody>
      </p:sp>
      <p:sp>
        <p:nvSpPr>
          <p:cNvPr id="14" name="Google Shape;447;p42">
            <a:extLst>
              <a:ext uri="{FF2B5EF4-FFF2-40B4-BE49-F238E27FC236}">
                <a16:creationId xmlns:a16="http://schemas.microsoft.com/office/drawing/2014/main" id="{F9F4C104-D31A-4A9A-BB16-5CCC257607C0}"/>
              </a:ext>
            </a:extLst>
          </p:cNvPr>
          <p:cNvSpPr txBox="1">
            <a:spLocks/>
          </p:cNvSpPr>
          <p:nvPr/>
        </p:nvSpPr>
        <p:spPr>
          <a:xfrm>
            <a:off x="3015218" y="2004948"/>
            <a:ext cx="1040033" cy="7644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MATCH BAN&amp;PICK</a:t>
            </a:r>
          </a:p>
        </p:txBody>
      </p:sp>
      <p:sp>
        <p:nvSpPr>
          <p:cNvPr id="15" name="Google Shape;447;p42">
            <a:extLst>
              <a:ext uri="{FF2B5EF4-FFF2-40B4-BE49-F238E27FC236}">
                <a16:creationId xmlns:a16="http://schemas.microsoft.com/office/drawing/2014/main" id="{82A5CB38-8A2F-4D0A-907C-287B9B31863A}"/>
              </a:ext>
            </a:extLst>
          </p:cNvPr>
          <p:cNvSpPr txBox="1">
            <a:spLocks/>
          </p:cNvSpPr>
          <p:nvPr/>
        </p:nvSpPr>
        <p:spPr>
          <a:xfrm>
            <a:off x="4119180" y="1998173"/>
            <a:ext cx="1491822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IN-GAME</a:t>
            </a:r>
          </a:p>
          <a:p>
            <a:r>
              <a:rPr lang="en-US" sz="2000" dirty="0"/>
              <a:t>PERFORMANCE</a:t>
            </a:r>
          </a:p>
        </p:txBody>
      </p:sp>
      <p:sp>
        <p:nvSpPr>
          <p:cNvPr id="17" name="Google Shape;447;p42">
            <a:extLst>
              <a:ext uri="{FF2B5EF4-FFF2-40B4-BE49-F238E27FC236}">
                <a16:creationId xmlns:a16="http://schemas.microsoft.com/office/drawing/2014/main" id="{DC32DF1D-E2BD-4D15-9717-71040101A2B7}"/>
              </a:ext>
            </a:extLst>
          </p:cNvPr>
          <p:cNvSpPr txBox="1">
            <a:spLocks/>
          </p:cNvSpPr>
          <p:nvPr/>
        </p:nvSpPr>
        <p:spPr>
          <a:xfrm>
            <a:off x="6199440" y="2017649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</a:rPr>
              <a:t>0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8" name="Google Shape;447;p42">
            <a:extLst>
              <a:ext uri="{FF2B5EF4-FFF2-40B4-BE49-F238E27FC236}">
                <a16:creationId xmlns:a16="http://schemas.microsoft.com/office/drawing/2014/main" id="{32079992-114F-4015-B666-7BDD08531FCA}"/>
              </a:ext>
            </a:extLst>
          </p:cNvPr>
          <p:cNvSpPr txBox="1">
            <a:spLocks/>
          </p:cNvSpPr>
          <p:nvPr/>
        </p:nvSpPr>
        <p:spPr>
          <a:xfrm>
            <a:off x="7062268" y="2017649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</a:rPr>
              <a:t>1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20" name="Google Shape;692;p55">
            <a:extLst>
              <a:ext uri="{FF2B5EF4-FFF2-40B4-BE49-F238E27FC236}">
                <a16:creationId xmlns:a16="http://schemas.microsoft.com/office/drawing/2014/main" id="{1E3C81F7-0789-44E6-8638-445987BA7E4E}"/>
              </a:ext>
            </a:extLst>
          </p:cNvPr>
          <p:cNvSpPr/>
          <p:nvPr/>
        </p:nvSpPr>
        <p:spPr>
          <a:xfrm flipH="1">
            <a:off x="6253481" y="2848028"/>
            <a:ext cx="165810" cy="183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95;p55">
            <a:extLst>
              <a:ext uri="{FF2B5EF4-FFF2-40B4-BE49-F238E27FC236}">
                <a16:creationId xmlns:a16="http://schemas.microsoft.com/office/drawing/2014/main" id="{B9EEA0F1-86CA-4C49-A469-D87D79011244}"/>
              </a:ext>
            </a:extLst>
          </p:cNvPr>
          <p:cNvSpPr txBox="1">
            <a:spLocks/>
          </p:cNvSpPr>
          <p:nvPr/>
        </p:nvSpPr>
        <p:spPr>
          <a:xfrm>
            <a:off x="2579912" y="3558683"/>
            <a:ext cx="250821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dirty="0"/>
              <a:t>Extract feature vector</a:t>
            </a:r>
          </a:p>
          <a:p>
            <a:pPr marL="0" indent="0">
              <a:buFont typeface="Catamaran"/>
              <a:buNone/>
            </a:pPr>
            <a:r>
              <a:rPr lang="en-US" dirty="0"/>
              <a:t>from current game state</a:t>
            </a:r>
          </a:p>
        </p:txBody>
      </p:sp>
      <p:sp>
        <p:nvSpPr>
          <p:cNvPr id="29" name="Google Shape;701;p55">
            <a:extLst>
              <a:ext uri="{FF2B5EF4-FFF2-40B4-BE49-F238E27FC236}">
                <a16:creationId xmlns:a16="http://schemas.microsoft.com/office/drawing/2014/main" id="{4F61909F-8CC9-4CC2-AEB9-6A97B1F38E28}"/>
              </a:ext>
            </a:extLst>
          </p:cNvPr>
          <p:cNvSpPr/>
          <p:nvPr/>
        </p:nvSpPr>
        <p:spPr>
          <a:xfrm flipH="1">
            <a:off x="2164723" y="2745788"/>
            <a:ext cx="183300" cy="18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03;p55">
            <a:extLst>
              <a:ext uri="{FF2B5EF4-FFF2-40B4-BE49-F238E27FC236}">
                <a16:creationId xmlns:a16="http://schemas.microsoft.com/office/drawing/2014/main" id="{BAA8782E-438E-430C-8623-908346B2D9FF}"/>
              </a:ext>
            </a:extLst>
          </p:cNvPr>
          <p:cNvSpPr/>
          <p:nvPr/>
        </p:nvSpPr>
        <p:spPr>
          <a:xfrm flipH="1">
            <a:off x="3047508" y="3332575"/>
            <a:ext cx="183300" cy="18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05;p55">
            <a:extLst>
              <a:ext uri="{FF2B5EF4-FFF2-40B4-BE49-F238E27FC236}">
                <a16:creationId xmlns:a16="http://schemas.microsoft.com/office/drawing/2014/main" id="{2934D77D-0A85-48C0-B6E5-E6859BD4279F}"/>
              </a:ext>
            </a:extLst>
          </p:cNvPr>
          <p:cNvSpPr/>
          <p:nvPr/>
        </p:nvSpPr>
        <p:spPr>
          <a:xfrm flipH="1">
            <a:off x="6878968" y="3295502"/>
            <a:ext cx="183300" cy="183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707;p55">
            <a:extLst>
              <a:ext uri="{FF2B5EF4-FFF2-40B4-BE49-F238E27FC236}">
                <a16:creationId xmlns:a16="http://schemas.microsoft.com/office/drawing/2014/main" id="{F2800074-63D2-49F1-A3F4-9118F873732B}"/>
              </a:ext>
            </a:extLst>
          </p:cNvPr>
          <p:cNvCxnSpPr>
            <a:cxnSpLocks/>
            <a:stCxn id="29" idx="2"/>
            <a:endCxn id="31" idx="6"/>
          </p:cNvCxnSpPr>
          <p:nvPr/>
        </p:nvCxnSpPr>
        <p:spPr>
          <a:xfrm>
            <a:off x="2348023" y="2837438"/>
            <a:ext cx="699485" cy="5867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708;p55">
            <a:extLst>
              <a:ext uri="{FF2B5EF4-FFF2-40B4-BE49-F238E27FC236}">
                <a16:creationId xmlns:a16="http://schemas.microsoft.com/office/drawing/2014/main" id="{63578AB8-2528-465E-8C51-AD147C0A22B8}"/>
              </a:ext>
            </a:extLst>
          </p:cNvPr>
          <p:cNvCxnSpPr>
            <a:cxnSpLocks/>
            <a:stCxn id="33" idx="6"/>
            <a:endCxn id="20" idx="2"/>
          </p:cNvCxnSpPr>
          <p:nvPr/>
        </p:nvCxnSpPr>
        <p:spPr>
          <a:xfrm rot="10800000">
            <a:off x="6419292" y="2939678"/>
            <a:ext cx="459677" cy="4474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695;p55">
            <a:extLst>
              <a:ext uri="{FF2B5EF4-FFF2-40B4-BE49-F238E27FC236}">
                <a16:creationId xmlns:a16="http://schemas.microsoft.com/office/drawing/2014/main" id="{521DB3E1-C074-433F-9A64-2356D710126C}"/>
              </a:ext>
            </a:extLst>
          </p:cNvPr>
          <p:cNvSpPr txBox="1">
            <a:spLocks/>
          </p:cNvSpPr>
          <p:nvPr/>
        </p:nvSpPr>
        <p:spPr>
          <a:xfrm>
            <a:off x="6572750" y="3495382"/>
            <a:ext cx="252546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Font typeface="Catamaran"/>
              <a:buNone/>
            </a:pPr>
            <a:r>
              <a:rPr lang="en-US" dirty="0"/>
              <a:t>dimensions of vector </a:t>
            </a:r>
          </a:p>
          <a:p>
            <a:pPr marL="0" indent="0">
              <a:buFont typeface="Catamaran"/>
              <a:buNone/>
            </a:pPr>
            <a:r>
              <a:rPr lang="en-US" dirty="0"/>
              <a:t>= # of players</a:t>
            </a:r>
          </a:p>
        </p:txBody>
      </p:sp>
      <p:sp>
        <p:nvSpPr>
          <p:cNvPr id="52" name="Google Shape;447;p42">
            <a:extLst>
              <a:ext uri="{FF2B5EF4-FFF2-40B4-BE49-F238E27FC236}">
                <a16:creationId xmlns:a16="http://schemas.microsoft.com/office/drawing/2014/main" id="{AAFF7A90-6A4D-48BE-9363-67FF04E4293D}"/>
              </a:ext>
            </a:extLst>
          </p:cNvPr>
          <p:cNvSpPr txBox="1">
            <a:spLocks/>
          </p:cNvSpPr>
          <p:nvPr/>
        </p:nvSpPr>
        <p:spPr>
          <a:xfrm>
            <a:off x="7014710" y="3126449"/>
            <a:ext cx="1469660" cy="4474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CLASSIFICATION</a:t>
            </a:r>
          </a:p>
        </p:txBody>
      </p:sp>
      <p:sp>
        <p:nvSpPr>
          <p:cNvPr id="53" name="Google Shape;447;p42">
            <a:extLst>
              <a:ext uri="{FF2B5EF4-FFF2-40B4-BE49-F238E27FC236}">
                <a16:creationId xmlns:a16="http://schemas.microsoft.com/office/drawing/2014/main" id="{70772B50-CAF4-4785-92AC-BCC49056207C}"/>
              </a:ext>
            </a:extLst>
          </p:cNvPr>
          <p:cNvSpPr txBox="1">
            <a:spLocks/>
          </p:cNvSpPr>
          <p:nvPr/>
        </p:nvSpPr>
        <p:spPr>
          <a:xfrm>
            <a:off x="3207029" y="3171142"/>
            <a:ext cx="1469660" cy="4474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318379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n-US" altLang="zh-CN" dirty="0"/>
              <a:t>ataset for LOL Winner Prediction</a:t>
            </a:r>
            <a:endParaRPr dirty="0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720000" y="1135380"/>
            <a:ext cx="7822020" cy="2941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accent3"/>
                </a:solidFill>
              </a:rPr>
              <a:t>It is possible to generate self-designed dataset from</a:t>
            </a:r>
            <a:endParaRPr lang="en-US" sz="2000" dirty="0"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altLang="zh-CN" sz="2000" dirty="0"/>
              <a:t>Online database</a:t>
            </a:r>
          </a:p>
          <a:p>
            <a:pPr marL="1371600" lvl="1">
              <a:buChar char="●"/>
            </a:pPr>
            <a:r>
              <a:rPr lang="en-US" altLang="zh-CN" sz="2000" dirty="0"/>
              <a:t>can acquire using web spider </a:t>
            </a:r>
          </a:p>
          <a:p>
            <a:pPr marL="1371600" lvl="1">
              <a:buChar char="●"/>
            </a:pPr>
            <a:r>
              <a:rPr lang="en-US" altLang="zh-CN" sz="2000" dirty="0"/>
              <a:t>e.g. Liquipedia </a:t>
            </a:r>
            <a:r>
              <a:rPr lang="en-US" altLang="zh-CN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liquipedia.net/leagueoflegends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/>
              <a:t>APIs</a:t>
            </a:r>
          </a:p>
          <a:p>
            <a:pPr marL="1371600" lvl="1">
              <a:buChar char="●"/>
            </a:pPr>
            <a:r>
              <a:rPr lang="en-US" sz="2000" dirty="0"/>
              <a:t>directly request data</a:t>
            </a:r>
          </a:p>
          <a:p>
            <a:pPr marL="1371600" lvl="1">
              <a:buChar char="●"/>
            </a:pPr>
            <a:r>
              <a:rPr lang="en-US" sz="2000" dirty="0"/>
              <a:t>e.g. Riot Official API/</a:t>
            </a:r>
            <a:r>
              <a:rPr lang="en-US" sz="2000" dirty="0" err="1"/>
              <a:t>Leaguepedia</a:t>
            </a:r>
            <a:r>
              <a:rPr lang="en-US" sz="2000" dirty="0"/>
              <a:t> API</a:t>
            </a:r>
          </a:p>
          <a:p>
            <a:pPr marL="914400">
              <a:buChar char="●"/>
            </a:pPr>
            <a:r>
              <a:rPr lang="en-US" sz="2000" dirty="0"/>
              <a:t>Public Dataset</a:t>
            </a:r>
          </a:p>
          <a:p>
            <a:pPr marL="1371600" lvl="1">
              <a:buChar char="●"/>
            </a:pPr>
            <a:r>
              <a:rPr lang="en-US" sz="2000" dirty="0" err="1"/>
              <a:t>Oracleselixir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kaggle.com/fernandorubiogarcia/2020-league-of-legends-competitive-games</a:t>
            </a:r>
          </a:p>
        </p:txBody>
      </p:sp>
      <p:sp>
        <p:nvSpPr>
          <p:cNvPr id="4" name="Google Shape;404;p38">
            <a:extLst>
              <a:ext uri="{FF2B5EF4-FFF2-40B4-BE49-F238E27FC236}">
                <a16:creationId xmlns:a16="http://schemas.microsoft.com/office/drawing/2014/main" id="{E3FB0A29-CC21-4C65-8E84-61440309BD91}"/>
              </a:ext>
            </a:extLst>
          </p:cNvPr>
          <p:cNvSpPr/>
          <p:nvPr/>
        </p:nvSpPr>
        <p:spPr>
          <a:xfrm>
            <a:off x="7369171" y="1392625"/>
            <a:ext cx="1411576" cy="3456236"/>
          </a:xfrm>
          <a:custGeom>
            <a:avLst/>
            <a:gdLst/>
            <a:ahLst/>
            <a:cxnLst/>
            <a:rect l="l" t="t" r="r" b="b"/>
            <a:pathLst>
              <a:path w="39704" h="97215" extrusionOk="0">
                <a:moveTo>
                  <a:pt x="17522" y="9186"/>
                </a:moveTo>
                <a:lnTo>
                  <a:pt x="17410" y="9224"/>
                </a:lnTo>
                <a:lnTo>
                  <a:pt x="17448" y="9224"/>
                </a:lnTo>
                <a:lnTo>
                  <a:pt x="17522" y="9186"/>
                </a:lnTo>
                <a:close/>
                <a:moveTo>
                  <a:pt x="26991" y="15524"/>
                </a:moveTo>
                <a:cubicBezTo>
                  <a:pt x="28110" y="15822"/>
                  <a:pt x="29228" y="16009"/>
                  <a:pt x="30384" y="16120"/>
                </a:cubicBezTo>
                <a:cubicBezTo>
                  <a:pt x="30915" y="16158"/>
                  <a:pt x="31381" y="16167"/>
                  <a:pt x="31789" y="16167"/>
                </a:cubicBezTo>
                <a:cubicBezTo>
                  <a:pt x="32198" y="16167"/>
                  <a:pt x="32548" y="16158"/>
                  <a:pt x="32849" y="16158"/>
                </a:cubicBezTo>
                <a:cubicBezTo>
                  <a:pt x="33450" y="16158"/>
                  <a:pt x="33851" y="16195"/>
                  <a:pt x="34112" y="16419"/>
                </a:cubicBezTo>
                <a:cubicBezTo>
                  <a:pt x="34634" y="16866"/>
                  <a:pt x="32732" y="18432"/>
                  <a:pt x="32248" y="18916"/>
                </a:cubicBezTo>
                <a:cubicBezTo>
                  <a:pt x="31875" y="19140"/>
                  <a:pt x="31502" y="19289"/>
                  <a:pt x="31092" y="19438"/>
                </a:cubicBezTo>
                <a:lnTo>
                  <a:pt x="30533" y="19550"/>
                </a:lnTo>
                <a:cubicBezTo>
                  <a:pt x="29564" y="19737"/>
                  <a:pt x="28632" y="19997"/>
                  <a:pt x="27774" y="20333"/>
                </a:cubicBezTo>
                <a:cubicBezTo>
                  <a:pt x="27439" y="20482"/>
                  <a:pt x="27103" y="20631"/>
                  <a:pt x="26842" y="20818"/>
                </a:cubicBezTo>
                <a:lnTo>
                  <a:pt x="26842" y="20669"/>
                </a:lnTo>
                <a:cubicBezTo>
                  <a:pt x="26805" y="20631"/>
                  <a:pt x="26805" y="20594"/>
                  <a:pt x="26842" y="20557"/>
                </a:cubicBezTo>
                <a:lnTo>
                  <a:pt x="26842" y="20221"/>
                </a:lnTo>
                <a:cubicBezTo>
                  <a:pt x="26842" y="19513"/>
                  <a:pt x="26730" y="18805"/>
                  <a:pt x="26730" y="18133"/>
                </a:cubicBezTo>
                <a:lnTo>
                  <a:pt x="26730" y="18059"/>
                </a:lnTo>
                <a:lnTo>
                  <a:pt x="26730" y="17686"/>
                </a:lnTo>
                <a:lnTo>
                  <a:pt x="26730" y="16642"/>
                </a:lnTo>
                <a:cubicBezTo>
                  <a:pt x="26805" y="16269"/>
                  <a:pt x="26917" y="15897"/>
                  <a:pt x="26991" y="15524"/>
                </a:cubicBezTo>
                <a:close/>
                <a:moveTo>
                  <a:pt x="24785" y="1"/>
                </a:moveTo>
                <a:cubicBezTo>
                  <a:pt x="24711" y="1"/>
                  <a:pt x="24638" y="5"/>
                  <a:pt x="24568" y="15"/>
                </a:cubicBezTo>
                <a:lnTo>
                  <a:pt x="21884" y="90"/>
                </a:lnTo>
                <a:cubicBezTo>
                  <a:pt x="20952" y="90"/>
                  <a:pt x="19908" y="127"/>
                  <a:pt x="19200" y="724"/>
                </a:cubicBezTo>
                <a:cubicBezTo>
                  <a:pt x="18827" y="1059"/>
                  <a:pt x="18529" y="1432"/>
                  <a:pt x="18305" y="1842"/>
                </a:cubicBezTo>
                <a:cubicBezTo>
                  <a:pt x="17485" y="3222"/>
                  <a:pt x="16628" y="4787"/>
                  <a:pt x="17075" y="6316"/>
                </a:cubicBezTo>
                <a:cubicBezTo>
                  <a:pt x="17187" y="6689"/>
                  <a:pt x="17522" y="8366"/>
                  <a:pt x="17821" y="8515"/>
                </a:cubicBezTo>
                <a:cubicBezTo>
                  <a:pt x="17821" y="8553"/>
                  <a:pt x="17821" y="8553"/>
                  <a:pt x="17821" y="8590"/>
                </a:cubicBezTo>
                <a:lnTo>
                  <a:pt x="17932" y="9074"/>
                </a:lnTo>
                <a:cubicBezTo>
                  <a:pt x="17746" y="9112"/>
                  <a:pt x="17597" y="9149"/>
                  <a:pt x="17448" y="9224"/>
                </a:cubicBezTo>
                <a:cubicBezTo>
                  <a:pt x="14279" y="10342"/>
                  <a:pt x="12713" y="13101"/>
                  <a:pt x="11222" y="16083"/>
                </a:cubicBezTo>
                <a:cubicBezTo>
                  <a:pt x="11222" y="15934"/>
                  <a:pt x="11297" y="15748"/>
                  <a:pt x="11371" y="15598"/>
                </a:cubicBezTo>
                <a:lnTo>
                  <a:pt x="11371" y="15598"/>
                </a:lnTo>
                <a:lnTo>
                  <a:pt x="10812" y="15822"/>
                </a:lnTo>
                <a:cubicBezTo>
                  <a:pt x="10141" y="16866"/>
                  <a:pt x="9544" y="17947"/>
                  <a:pt x="8985" y="19103"/>
                </a:cubicBezTo>
                <a:cubicBezTo>
                  <a:pt x="9172" y="19289"/>
                  <a:pt x="9321" y="19438"/>
                  <a:pt x="9544" y="19625"/>
                </a:cubicBezTo>
                <a:cubicBezTo>
                  <a:pt x="9433" y="19886"/>
                  <a:pt x="9321" y="20147"/>
                  <a:pt x="9209" y="20445"/>
                </a:cubicBezTo>
                <a:cubicBezTo>
                  <a:pt x="8202" y="23092"/>
                  <a:pt x="7494" y="25888"/>
                  <a:pt x="7121" y="28721"/>
                </a:cubicBezTo>
                <a:cubicBezTo>
                  <a:pt x="7047" y="29019"/>
                  <a:pt x="7047" y="29317"/>
                  <a:pt x="7159" y="29616"/>
                </a:cubicBezTo>
                <a:cubicBezTo>
                  <a:pt x="7308" y="29914"/>
                  <a:pt x="7531" y="30138"/>
                  <a:pt x="7830" y="30287"/>
                </a:cubicBezTo>
                <a:cubicBezTo>
                  <a:pt x="8389" y="30585"/>
                  <a:pt x="8948" y="30846"/>
                  <a:pt x="9544" y="31032"/>
                </a:cubicBezTo>
                <a:cubicBezTo>
                  <a:pt x="9470" y="31219"/>
                  <a:pt x="9395" y="31405"/>
                  <a:pt x="9284" y="31592"/>
                </a:cubicBezTo>
                <a:cubicBezTo>
                  <a:pt x="8240" y="31852"/>
                  <a:pt x="7420" y="32784"/>
                  <a:pt x="6674" y="33679"/>
                </a:cubicBezTo>
                <a:cubicBezTo>
                  <a:pt x="5854" y="34798"/>
                  <a:pt x="5220" y="36065"/>
                  <a:pt x="4885" y="37407"/>
                </a:cubicBezTo>
                <a:cubicBezTo>
                  <a:pt x="2946" y="43558"/>
                  <a:pt x="2536" y="50157"/>
                  <a:pt x="1" y="56047"/>
                </a:cubicBezTo>
                <a:lnTo>
                  <a:pt x="6189" y="57091"/>
                </a:lnTo>
                <a:cubicBezTo>
                  <a:pt x="6562" y="53102"/>
                  <a:pt x="7270" y="49150"/>
                  <a:pt x="8352" y="45273"/>
                </a:cubicBezTo>
                <a:cubicBezTo>
                  <a:pt x="8575" y="45497"/>
                  <a:pt x="8836" y="45721"/>
                  <a:pt x="9097" y="45944"/>
                </a:cubicBezTo>
                <a:lnTo>
                  <a:pt x="9395" y="46131"/>
                </a:lnTo>
                <a:cubicBezTo>
                  <a:pt x="9582" y="46280"/>
                  <a:pt x="9768" y="46392"/>
                  <a:pt x="9992" y="46541"/>
                </a:cubicBezTo>
                <a:cubicBezTo>
                  <a:pt x="10104" y="46615"/>
                  <a:pt x="10216" y="46690"/>
                  <a:pt x="10327" y="46727"/>
                </a:cubicBezTo>
                <a:cubicBezTo>
                  <a:pt x="10476" y="46802"/>
                  <a:pt x="10700" y="46951"/>
                  <a:pt x="10887" y="47025"/>
                </a:cubicBezTo>
                <a:lnTo>
                  <a:pt x="11297" y="47212"/>
                </a:lnTo>
                <a:cubicBezTo>
                  <a:pt x="11408" y="47286"/>
                  <a:pt x="11558" y="47324"/>
                  <a:pt x="11669" y="47361"/>
                </a:cubicBezTo>
                <a:cubicBezTo>
                  <a:pt x="11558" y="50455"/>
                  <a:pt x="11259" y="53512"/>
                  <a:pt x="10849" y="56532"/>
                </a:cubicBezTo>
                <a:lnTo>
                  <a:pt x="14726" y="56755"/>
                </a:lnTo>
                <a:cubicBezTo>
                  <a:pt x="14167" y="62198"/>
                  <a:pt x="14204" y="67716"/>
                  <a:pt x="14764" y="73159"/>
                </a:cubicBezTo>
                <a:cubicBezTo>
                  <a:pt x="14913" y="74389"/>
                  <a:pt x="15062" y="75619"/>
                  <a:pt x="15248" y="76849"/>
                </a:cubicBezTo>
                <a:cubicBezTo>
                  <a:pt x="15286" y="77147"/>
                  <a:pt x="15323" y="77446"/>
                  <a:pt x="15360" y="77744"/>
                </a:cubicBezTo>
                <a:lnTo>
                  <a:pt x="15472" y="78378"/>
                </a:lnTo>
                <a:cubicBezTo>
                  <a:pt x="15584" y="78974"/>
                  <a:pt x="15658" y="79533"/>
                  <a:pt x="15770" y="80130"/>
                </a:cubicBezTo>
                <a:cubicBezTo>
                  <a:pt x="15919" y="80913"/>
                  <a:pt x="16068" y="81696"/>
                  <a:pt x="16255" y="82516"/>
                </a:cubicBezTo>
                <a:cubicBezTo>
                  <a:pt x="16404" y="83299"/>
                  <a:pt x="16553" y="84082"/>
                  <a:pt x="16739" y="84864"/>
                </a:cubicBezTo>
                <a:cubicBezTo>
                  <a:pt x="16628" y="85200"/>
                  <a:pt x="16479" y="85498"/>
                  <a:pt x="16292" y="85759"/>
                </a:cubicBezTo>
                <a:lnTo>
                  <a:pt x="16553" y="85573"/>
                </a:lnTo>
                <a:lnTo>
                  <a:pt x="16553" y="85573"/>
                </a:lnTo>
                <a:cubicBezTo>
                  <a:pt x="16031" y="86132"/>
                  <a:pt x="15584" y="86803"/>
                  <a:pt x="15248" y="87511"/>
                </a:cubicBezTo>
                <a:cubicBezTo>
                  <a:pt x="14875" y="88220"/>
                  <a:pt x="14913" y="89077"/>
                  <a:pt x="15286" y="89785"/>
                </a:cubicBezTo>
                <a:cubicBezTo>
                  <a:pt x="15807" y="90717"/>
                  <a:pt x="16963" y="91053"/>
                  <a:pt x="17671" y="91836"/>
                </a:cubicBezTo>
                <a:cubicBezTo>
                  <a:pt x="18492" y="92768"/>
                  <a:pt x="18492" y="94147"/>
                  <a:pt x="18566" y="95415"/>
                </a:cubicBezTo>
                <a:cubicBezTo>
                  <a:pt x="18566" y="95899"/>
                  <a:pt x="18678" y="96496"/>
                  <a:pt x="19088" y="96757"/>
                </a:cubicBezTo>
                <a:cubicBezTo>
                  <a:pt x="19237" y="96831"/>
                  <a:pt x="19424" y="96869"/>
                  <a:pt x="19610" y="96906"/>
                </a:cubicBezTo>
                <a:cubicBezTo>
                  <a:pt x="19983" y="96980"/>
                  <a:pt x="20356" y="97055"/>
                  <a:pt x="20728" y="97092"/>
                </a:cubicBezTo>
                <a:cubicBezTo>
                  <a:pt x="21014" y="97176"/>
                  <a:pt x="21299" y="97215"/>
                  <a:pt x="21585" y="97215"/>
                </a:cubicBezTo>
                <a:cubicBezTo>
                  <a:pt x="21933" y="97215"/>
                  <a:pt x="22281" y="97157"/>
                  <a:pt x="22630" y="97055"/>
                </a:cubicBezTo>
                <a:cubicBezTo>
                  <a:pt x="23189" y="96794"/>
                  <a:pt x="23636" y="96048"/>
                  <a:pt x="23301" y="95489"/>
                </a:cubicBezTo>
                <a:cubicBezTo>
                  <a:pt x="23114" y="95191"/>
                  <a:pt x="22779" y="95042"/>
                  <a:pt x="22518" y="94781"/>
                </a:cubicBezTo>
                <a:cubicBezTo>
                  <a:pt x="21884" y="94184"/>
                  <a:pt x="21921" y="93178"/>
                  <a:pt x="21772" y="92320"/>
                </a:cubicBezTo>
                <a:cubicBezTo>
                  <a:pt x="21623" y="91537"/>
                  <a:pt x="21250" y="90829"/>
                  <a:pt x="21027" y="90046"/>
                </a:cubicBezTo>
                <a:cubicBezTo>
                  <a:pt x="20878" y="89450"/>
                  <a:pt x="20766" y="88853"/>
                  <a:pt x="20691" y="88257"/>
                </a:cubicBezTo>
                <a:cubicBezTo>
                  <a:pt x="20989" y="86766"/>
                  <a:pt x="21101" y="85237"/>
                  <a:pt x="21027" y="83746"/>
                </a:cubicBezTo>
                <a:lnTo>
                  <a:pt x="21027" y="83522"/>
                </a:lnTo>
                <a:cubicBezTo>
                  <a:pt x="21027" y="82777"/>
                  <a:pt x="20989" y="82068"/>
                  <a:pt x="20989" y="81323"/>
                </a:cubicBezTo>
                <a:lnTo>
                  <a:pt x="20989" y="81025"/>
                </a:lnTo>
                <a:lnTo>
                  <a:pt x="20989" y="80354"/>
                </a:lnTo>
                <a:lnTo>
                  <a:pt x="20989" y="80242"/>
                </a:lnTo>
                <a:lnTo>
                  <a:pt x="20989" y="79161"/>
                </a:lnTo>
                <a:cubicBezTo>
                  <a:pt x="21138" y="71779"/>
                  <a:pt x="24494" y="64920"/>
                  <a:pt x="26097" y="57725"/>
                </a:cubicBezTo>
                <a:cubicBezTo>
                  <a:pt x="26171" y="57426"/>
                  <a:pt x="26208" y="57128"/>
                  <a:pt x="26283" y="56793"/>
                </a:cubicBezTo>
                <a:lnTo>
                  <a:pt x="26358" y="56681"/>
                </a:lnTo>
                <a:cubicBezTo>
                  <a:pt x="26581" y="56345"/>
                  <a:pt x="26768" y="56010"/>
                  <a:pt x="26991" y="55674"/>
                </a:cubicBezTo>
                <a:cubicBezTo>
                  <a:pt x="27290" y="55190"/>
                  <a:pt x="27625" y="54705"/>
                  <a:pt x="27961" y="54220"/>
                </a:cubicBezTo>
                <a:cubicBezTo>
                  <a:pt x="28594" y="53251"/>
                  <a:pt x="29265" y="52282"/>
                  <a:pt x="29936" y="51313"/>
                </a:cubicBezTo>
                <a:lnTo>
                  <a:pt x="30943" y="49859"/>
                </a:lnTo>
                <a:cubicBezTo>
                  <a:pt x="31912" y="48405"/>
                  <a:pt x="32844" y="46914"/>
                  <a:pt x="33702" y="45385"/>
                </a:cubicBezTo>
                <a:cubicBezTo>
                  <a:pt x="33963" y="44863"/>
                  <a:pt x="34261" y="44341"/>
                  <a:pt x="34522" y="43819"/>
                </a:cubicBezTo>
                <a:cubicBezTo>
                  <a:pt x="34634" y="43521"/>
                  <a:pt x="34783" y="43260"/>
                  <a:pt x="34895" y="42962"/>
                </a:cubicBezTo>
                <a:cubicBezTo>
                  <a:pt x="35267" y="42104"/>
                  <a:pt x="35566" y="41210"/>
                  <a:pt x="35752" y="40315"/>
                </a:cubicBezTo>
                <a:lnTo>
                  <a:pt x="35752" y="40315"/>
                </a:lnTo>
                <a:lnTo>
                  <a:pt x="35640" y="40539"/>
                </a:lnTo>
                <a:cubicBezTo>
                  <a:pt x="35678" y="40390"/>
                  <a:pt x="35678" y="40240"/>
                  <a:pt x="35640" y="40129"/>
                </a:cubicBezTo>
                <a:cubicBezTo>
                  <a:pt x="35603" y="39197"/>
                  <a:pt x="34895" y="38414"/>
                  <a:pt x="34112" y="37892"/>
                </a:cubicBezTo>
                <a:cubicBezTo>
                  <a:pt x="32732" y="36960"/>
                  <a:pt x="31055" y="36512"/>
                  <a:pt x="29415" y="36140"/>
                </a:cubicBezTo>
                <a:cubicBezTo>
                  <a:pt x="27290" y="35692"/>
                  <a:pt x="25239" y="35170"/>
                  <a:pt x="23189" y="34648"/>
                </a:cubicBezTo>
                <a:cubicBezTo>
                  <a:pt x="24085" y="34615"/>
                  <a:pt x="25011" y="34493"/>
                  <a:pt x="25940" y="34493"/>
                </a:cubicBezTo>
                <a:cubicBezTo>
                  <a:pt x="26054" y="34493"/>
                  <a:pt x="26169" y="34495"/>
                  <a:pt x="26283" y="34499"/>
                </a:cubicBezTo>
                <a:cubicBezTo>
                  <a:pt x="26790" y="34545"/>
                  <a:pt x="27311" y="34577"/>
                  <a:pt x="27829" y="34577"/>
                </a:cubicBezTo>
                <a:cubicBezTo>
                  <a:pt x="28149" y="34577"/>
                  <a:pt x="28468" y="34565"/>
                  <a:pt x="28781" y="34537"/>
                </a:cubicBezTo>
                <a:cubicBezTo>
                  <a:pt x="29601" y="34425"/>
                  <a:pt x="30458" y="33866"/>
                  <a:pt x="30607" y="33045"/>
                </a:cubicBezTo>
                <a:cubicBezTo>
                  <a:pt x="30557" y="33003"/>
                  <a:pt x="30503" y="32986"/>
                  <a:pt x="30446" y="32986"/>
                </a:cubicBezTo>
                <a:cubicBezTo>
                  <a:pt x="30251" y="32986"/>
                  <a:pt x="30027" y="33191"/>
                  <a:pt x="29825" y="33306"/>
                </a:cubicBezTo>
                <a:cubicBezTo>
                  <a:pt x="29614" y="33447"/>
                  <a:pt x="29386" y="33499"/>
                  <a:pt x="29148" y="33499"/>
                </a:cubicBezTo>
                <a:cubicBezTo>
                  <a:pt x="28627" y="33499"/>
                  <a:pt x="28062" y="33248"/>
                  <a:pt x="27551" y="33120"/>
                </a:cubicBezTo>
                <a:cubicBezTo>
                  <a:pt x="27227" y="33021"/>
                  <a:pt x="26888" y="32971"/>
                  <a:pt x="26554" y="32971"/>
                </a:cubicBezTo>
                <a:cubicBezTo>
                  <a:pt x="26387" y="32971"/>
                  <a:pt x="26221" y="32983"/>
                  <a:pt x="26059" y="33008"/>
                </a:cubicBezTo>
                <a:cubicBezTo>
                  <a:pt x="25761" y="33008"/>
                  <a:pt x="25314" y="33008"/>
                  <a:pt x="25314" y="32673"/>
                </a:cubicBezTo>
                <a:cubicBezTo>
                  <a:pt x="25314" y="32598"/>
                  <a:pt x="25351" y="32523"/>
                  <a:pt x="25388" y="32449"/>
                </a:cubicBezTo>
                <a:cubicBezTo>
                  <a:pt x="25612" y="32002"/>
                  <a:pt x="26022" y="31629"/>
                  <a:pt x="26507" y="31442"/>
                </a:cubicBezTo>
                <a:cubicBezTo>
                  <a:pt x="26730" y="31368"/>
                  <a:pt x="26917" y="31293"/>
                  <a:pt x="27140" y="31181"/>
                </a:cubicBezTo>
                <a:cubicBezTo>
                  <a:pt x="27327" y="31070"/>
                  <a:pt x="27439" y="30846"/>
                  <a:pt x="27401" y="30622"/>
                </a:cubicBezTo>
                <a:cubicBezTo>
                  <a:pt x="27318" y="30614"/>
                  <a:pt x="27235" y="30610"/>
                  <a:pt x="27152" y="30610"/>
                </a:cubicBezTo>
                <a:cubicBezTo>
                  <a:pt x="26128" y="30610"/>
                  <a:pt x="25167" y="31223"/>
                  <a:pt x="24270" y="31741"/>
                </a:cubicBezTo>
                <a:cubicBezTo>
                  <a:pt x="23599" y="32151"/>
                  <a:pt x="22891" y="32412"/>
                  <a:pt x="22108" y="32561"/>
                </a:cubicBezTo>
                <a:cubicBezTo>
                  <a:pt x="22331" y="32039"/>
                  <a:pt x="22592" y="31480"/>
                  <a:pt x="22779" y="30958"/>
                </a:cubicBezTo>
                <a:cubicBezTo>
                  <a:pt x="23152" y="29951"/>
                  <a:pt x="23524" y="28945"/>
                  <a:pt x="23972" y="27975"/>
                </a:cubicBezTo>
                <a:cubicBezTo>
                  <a:pt x="24233" y="27453"/>
                  <a:pt x="24494" y="26932"/>
                  <a:pt x="24792" y="26447"/>
                </a:cubicBezTo>
                <a:cubicBezTo>
                  <a:pt x="25165" y="25850"/>
                  <a:pt x="25612" y="25254"/>
                  <a:pt x="25948" y="24620"/>
                </a:cubicBezTo>
                <a:cubicBezTo>
                  <a:pt x="26059" y="24434"/>
                  <a:pt x="26171" y="24210"/>
                  <a:pt x="26283" y="23986"/>
                </a:cubicBezTo>
                <a:cubicBezTo>
                  <a:pt x="26320" y="23875"/>
                  <a:pt x="26395" y="23763"/>
                  <a:pt x="26432" y="23651"/>
                </a:cubicBezTo>
                <a:cubicBezTo>
                  <a:pt x="26432" y="23614"/>
                  <a:pt x="26432" y="23576"/>
                  <a:pt x="26432" y="23576"/>
                </a:cubicBezTo>
                <a:lnTo>
                  <a:pt x="26469" y="23427"/>
                </a:lnTo>
                <a:cubicBezTo>
                  <a:pt x="26469" y="23390"/>
                  <a:pt x="26507" y="23315"/>
                  <a:pt x="26544" y="23278"/>
                </a:cubicBezTo>
                <a:lnTo>
                  <a:pt x="26581" y="23092"/>
                </a:lnTo>
                <a:cubicBezTo>
                  <a:pt x="26581" y="23054"/>
                  <a:pt x="26581" y="23017"/>
                  <a:pt x="26619" y="22980"/>
                </a:cubicBezTo>
                <a:cubicBezTo>
                  <a:pt x="26656" y="22943"/>
                  <a:pt x="26619" y="22905"/>
                  <a:pt x="26619" y="22905"/>
                </a:cubicBezTo>
                <a:cubicBezTo>
                  <a:pt x="26619" y="22868"/>
                  <a:pt x="26619" y="22756"/>
                  <a:pt x="26656" y="22682"/>
                </a:cubicBezTo>
                <a:cubicBezTo>
                  <a:pt x="26656" y="22644"/>
                  <a:pt x="26656" y="22570"/>
                  <a:pt x="26693" y="22495"/>
                </a:cubicBezTo>
                <a:lnTo>
                  <a:pt x="26693" y="22309"/>
                </a:lnTo>
                <a:cubicBezTo>
                  <a:pt x="26693" y="22234"/>
                  <a:pt x="26693" y="22197"/>
                  <a:pt x="26730" y="22122"/>
                </a:cubicBezTo>
                <a:cubicBezTo>
                  <a:pt x="26768" y="22085"/>
                  <a:pt x="26730" y="22085"/>
                  <a:pt x="26730" y="22048"/>
                </a:cubicBezTo>
                <a:lnTo>
                  <a:pt x="26730" y="21936"/>
                </a:lnTo>
                <a:lnTo>
                  <a:pt x="26730" y="21899"/>
                </a:lnTo>
                <a:lnTo>
                  <a:pt x="26730" y="21750"/>
                </a:lnTo>
                <a:lnTo>
                  <a:pt x="26730" y="21601"/>
                </a:lnTo>
                <a:cubicBezTo>
                  <a:pt x="27029" y="21377"/>
                  <a:pt x="27364" y="21228"/>
                  <a:pt x="27700" y="21190"/>
                </a:cubicBezTo>
                <a:lnTo>
                  <a:pt x="27700" y="21190"/>
                </a:lnTo>
                <a:cubicBezTo>
                  <a:pt x="28296" y="21228"/>
                  <a:pt x="27812" y="21861"/>
                  <a:pt x="27625" y="22122"/>
                </a:cubicBezTo>
                <a:cubicBezTo>
                  <a:pt x="27327" y="22533"/>
                  <a:pt x="26917" y="22905"/>
                  <a:pt x="26842" y="23427"/>
                </a:cubicBezTo>
                <a:cubicBezTo>
                  <a:pt x="26864" y="23429"/>
                  <a:pt x="26885" y="23430"/>
                  <a:pt x="26906" y="23430"/>
                </a:cubicBezTo>
                <a:cubicBezTo>
                  <a:pt x="27253" y="23430"/>
                  <a:pt x="27565" y="23149"/>
                  <a:pt x="27812" y="22868"/>
                </a:cubicBezTo>
                <a:cubicBezTo>
                  <a:pt x="28222" y="22421"/>
                  <a:pt x="28669" y="22011"/>
                  <a:pt x="29154" y="21638"/>
                </a:cubicBezTo>
                <a:cubicBezTo>
                  <a:pt x="29235" y="21556"/>
                  <a:pt x="29373" y="21497"/>
                  <a:pt x="29481" y="21497"/>
                </a:cubicBezTo>
                <a:cubicBezTo>
                  <a:pt x="29570" y="21497"/>
                  <a:pt x="29638" y="21537"/>
                  <a:pt x="29638" y="21638"/>
                </a:cubicBezTo>
                <a:cubicBezTo>
                  <a:pt x="29675" y="21712"/>
                  <a:pt x="29638" y="21787"/>
                  <a:pt x="29564" y="21861"/>
                </a:cubicBezTo>
                <a:cubicBezTo>
                  <a:pt x="29265" y="22272"/>
                  <a:pt x="28855" y="22644"/>
                  <a:pt x="28855" y="23166"/>
                </a:cubicBezTo>
                <a:cubicBezTo>
                  <a:pt x="28855" y="23204"/>
                  <a:pt x="28893" y="23241"/>
                  <a:pt x="28930" y="23315"/>
                </a:cubicBezTo>
                <a:cubicBezTo>
                  <a:pt x="28951" y="23336"/>
                  <a:pt x="28977" y="23345"/>
                  <a:pt x="29007" y="23345"/>
                </a:cubicBezTo>
                <a:cubicBezTo>
                  <a:pt x="29082" y="23345"/>
                  <a:pt x="29174" y="23284"/>
                  <a:pt x="29228" y="23204"/>
                </a:cubicBezTo>
                <a:cubicBezTo>
                  <a:pt x="29601" y="22831"/>
                  <a:pt x="30160" y="21936"/>
                  <a:pt x="30496" y="21563"/>
                </a:cubicBezTo>
                <a:cubicBezTo>
                  <a:pt x="30570" y="21936"/>
                  <a:pt x="30570" y="22272"/>
                  <a:pt x="30496" y="22644"/>
                </a:cubicBezTo>
                <a:cubicBezTo>
                  <a:pt x="30465" y="22798"/>
                  <a:pt x="30689" y="23054"/>
                  <a:pt x="30851" y="23054"/>
                </a:cubicBezTo>
                <a:cubicBezTo>
                  <a:pt x="30886" y="23054"/>
                  <a:pt x="30917" y="23043"/>
                  <a:pt x="30943" y="23017"/>
                </a:cubicBezTo>
                <a:cubicBezTo>
                  <a:pt x="31055" y="22719"/>
                  <a:pt x="31129" y="22421"/>
                  <a:pt x="31129" y="22085"/>
                </a:cubicBezTo>
                <a:cubicBezTo>
                  <a:pt x="31129" y="21712"/>
                  <a:pt x="31279" y="21340"/>
                  <a:pt x="31502" y="21004"/>
                </a:cubicBezTo>
                <a:cubicBezTo>
                  <a:pt x="31763" y="20967"/>
                  <a:pt x="32024" y="20892"/>
                  <a:pt x="32248" y="20818"/>
                </a:cubicBezTo>
                <a:cubicBezTo>
                  <a:pt x="32919" y="20631"/>
                  <a:pt x="33515" y="20370"/>
                  <a:pt x="34112" y="20035"/>
                </a:cubicBezTo>
                <a:cubicBezTo>
                  <a:pt x="36050" y="18879"/>
                  <a:pt x="37504" y="17313"/>
                  <a:pt x="39219" y="15822"/>
                </a:cubicBezTo>
                <a:cubicBezTo>
                  <a:pt x="39443" y="15636"/>
                  <a:pt x="39666" y="15412"/>
                  <a:pt x="39629" y="15151"/>
                </a:cubicBezTo>
                <a:cubicBezTo>
                  <a:pt x="39704" y="14778"/>
                  <a:pt x="39294" y="14592"/>
                  <a:pt x="38921" y="14480"/>
                </a:cubicBezTo>
                <a:cubicBezTo>
                  <a:pt x="35528" y="13548"/>
                  <a:pt x="31950" y="12653"/>
                  <a:pt x="28855" y="11050"/>
                </a:cubicBezTo>
                <a:cubicBezTo>
                  <a:pt x="28147" y="10640"/>
                  <a:pt x="26917" y="9857"/>
                  <a:pt x="26171" y="9298"/>
                </a:cubicBezTo>
                <a:lnTo>
                  <a:pt x="26171" y="9261"/>
                </a:lnTo>
                <a:cubicBezTo>
                  <a:pt x="26544" y="8851"/>
                  <a:pt x="26842" y="8366"/>
                  <a:pt x="27029" y="7807"/>
                </a:cubicBezTo>
                <a:cubicBezTo>
                  <a:pt x="27179" y="7819"/>
                  <a:pt x="27331" y="7825"/>
                  <a:pt x="27484" y="7825"/>
                </a:cubicBezTo>
                <a:cubicBezTo>
                  <a:pt x="28811" y="7825"/>
                  <a:pt x="30188" y="7374"/>
                  <a:pt x="30757" y="6204"/>
                </a:cubicBezTo>
                <a:lnTo>
                  <a:pt x="30757" y="6204"/>
                </a:lnTo>
                <a:cubicBezTo>
                  <a:pt x="30309" y="6278"/>
                  <a:pt x="29899" y="6390"/>
                  <a:pt x="29452" y="6502"/>
                </a:cubicBezTo>
                <a:cubicBezTo>
                  <a:pt x="29316" y="6592"/>
                  <a:pt x="29167" y="6642"/>
                  <a:pt x="29013" y="6642"/>
                </a:cubicBezTo>
                <a:cubicBezTo>
                  <a:pt x="28912" y="6642"/>
                  <a:pt x="28809" y="6621"/>
                  <a:pt x="28706" y="6577"/>
                </a:cubicBezTo>
                <a:cubicBezTo>
                  <a:pt x="27923" y="6241"/>
                  <a:pt x="28818" y="4675"/>
                  <a:pt x="28035" y="4340"/>
                </a:cubicBezTo>
                <a:cubicBezTo>
                  <a:pt x="27961" y="4303"/>
                  <a:pt x="27886" y="4303"/>
                  <a:pt x="27774" y="4303"/>
                </a:cubicBezTo>
                <a:lnTo>
                  <a:pt x="27812" y="4116"/>
                </a:lnTo>
                <a:cubicBezTo>
                  <a:pt x="27886" y="3818"/>
                  <a:pt x="27923" y="3520"/>
                  <a:pt x="27886" y="3222"/>
                </a:cubicBezTo>
                <a:cubicBezTo>
                  <a:pt x="27812" y="2886"/>
                  <a:pt x="27662" y="2588"/>
                  <a:pt x="27401" y="2364"/>
                </a:cubicBezTo>
                <a:lnTo>
                  <a:pt x="26208" y="836"/>
                </a:lnTo>
                <a:cubicBezTo>
                  <a:pt x="25985" y="500"/>
                  <a:pt x="25724" y="276"/>
                  <a:pt x="25388" y="90"/>
                </a:cubicBezTo>
                <a:cubicBezTo>
                  <a:pt x="25197" y="35"/>
                  <a:pt x="24986" y="1"/>
                  <a:pt x="24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405;p38">
            <a:extLst>
              <a:ext uri="{FF2B5EF4-FFF2-40B4-BE49-F238E27FC236}">
                <a16:creationId xmlns:a16="http://schemas.microsoft.com/office/drawing/2014/main" id="{5DDB65E3-F483-487B-81AC-6886B80839E1}"/>
              </a:ext>
            </a:extLst>
          </p:cNvPr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8150959" y="2149876"/>
            <a:ext cx="486200" cy="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Encoding </a:t>
            </a:r>
            <a:r>
              <a:rPr lang="en-US" altLang="zh-CN" dirty="0"/>
              <a:t>for LOL Winner Prediction</a:t>
            </a:r>
            <a:endParaRPr dirty="0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720000" y="1216062"/>
            <a:ext cx="7993694" cy="31407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accent3"/>
                </a:solidFill>
              </a:rPr>
              <a:t>Which factors matter to winning the match?</a:t>
            </a:r>
            <a:endParaRPr lang="en-US" sz="2000" dirty="0"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altLang="zh-CN" sz="2000" dirty="0"/>
              <a:t>Pre-match:</a:t>
            </a:r>
          </a:p>
          <a:p>
            <a:pPr marL="1371600" lvl="1">
              <a:buChar char="●"/>
            </a:pPr>
            <a:r>
              <a:rPr lang="en-US" altLang="zh-CN" sz="2000" dirty="0"/>
              <a:t>Team comprehensive strength </a:t>
            </a:r>
            <a:r>
              <a:rPr lang="en-US" altLang="zh-CN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(global ranking, avg win-rate)</a:t>
            </a:r>
            <a:endParaRPr lang="en-US" altLang="zh-CN" sz="2000" dirty="0"/>
          </a:p>
          <a:p>
            <a:pPr marL="1371600" lvl="1">
              <a:buChar char="●"/>
            </a:pPr>
            <a:r>
              <a:rPr lang="en-US" altLang="zh-CN" sz="2000" dirty="0"/>
              <a:t>Game patch released by Riot Company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/>
              <a:t>Ban&amp;Pick phase:</a:t>
            </a:r>
          </a:p>
          <a:p>
            <a:pPr marL="1371600" lvl="1">
              <a:buChar char="●"/>
            </a:pPr>
            <a:r>
              <a:rPr lang="en-US" sz="2000" dirty="0"/>
              <a:t>Champion BP &amp; Lineup</a:t>
            </a:r>
          </a:p>
          <a:p>
            <a:pPr marL="1371600" lvl="1">
              <a:buChar char="●"/>
            </a:pPr>
            <a:r>
              <a:rPr lang="en-US" sz="2000" dirty="0"/>
              <a:t>Player-champion historic win-rate</a:t>
            </a:r>
          </a:p>
          <a:p>
            <a:pPr marL="914400">
              <a:buChar char="●"/>
            </a:pPr>
            <a:r>
              <a:rPr lang="en-US" sz="2000" dirty="0"/>
              <a:t>In-game:</a:t>
            </a:r>
          </a:p>
          <a:p>
            <a:pPr marL="1371600" lvl="1">
              <a:buChar char="●"/>
            </a:pPr>
            <a:r>
              <a:rPr lang="en-US" sz="2000" dirty="0">
                <a:solidFill>
                  <a:schemeClr val="bg1"/>
                </a:solidFill>
              </a:rPr>
              <a:t>Gold/EXP difference</a:t>
            </a:r>
          </a:p>
          <a:p>
            <a:pPr marL="1371600" lvl="1">
              <a:buChar char="●"/>
            </a:pPr>
            <a:r>
              <a:rPr lang="en-US" sz="2000" dirty="0">
                <a:solidFill>
                  <a:schemeClr val="bg1"/>
                </a:solidFill>
              </a:rPr>
              <a:t>Player K/D/A</a:t>
            </a:r>
          </a:p>
          <a:p>
            <a:pPr marL="1371600" lvl="1">
              <a:buChar char="●"/>
            </a:pPr>
            <a:r>
              <a:rPr lang="en-US" sz="2000" dirty="0">
                <a:solidFill>
                  <a:schemeClr val="bg1"/>
                </a:solidFill>
              </a:rPr>
              <a:t>Tower/Dragon/Baron</a:t>
            </a:r>
          </a:p>
          <a:p>
            <a:pPr marL="1371600" lvl="1">
              <a:buChar char="●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6" name="Google Shape;4323;p78">
            <a:extLst>
              <a:ext uri="{FF2B5EF4-FFF2-40B4-BE49-F238E27FC236}">
                <a16:creationId xmlns:a16="http://schemas.microsoft.com/office/drawing/2014/main" id="{57D4A5F7-D7D6-439A-8DA4-021684ECA7F9}"/>
              </a:ext>
            </a:extLst>
          </p:cNvPr>
          <p:cNvCxnSpPr>
            <a:cxnSpLocks/>
          </p:cNvCxnSpPr>
          <p:nvPr/>
        </p:nvCxnSpPr>
        <p:spPr>
          <a:xfrm>
            <a:off x="4848475" y="3689686"/>
            <a:ext cx="1034613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447;p42">
            <a:extLst>
              <a:ext uri="{FF2B5EF4-FFF2-40B4-BE49-F238E27FC236}">
                <a16:creationId xmlns:a16="http://schemas.microsoft.com/office/drawing/2014/main" id="{EF1B906F-A302-461C-9B3F-58C63E006BA3}"/>
              </a:ext>
            </a:extLst>
          </p:cNvPr>
          <p:cNvSpPr txBox="1">
            <a:spLocks/>
          </p:cNvSpPr>
          <p:nvPr/>
        </p:nvSpPr>
        <p:spPr>
          <a:xfrm>
            <a:off x="5883088" y="3335237"/>
            <a:ext cx="2375743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2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(</a:t>
            </a:r>
            <a:r>
              <a:rPr lang="en-US" altLang="zh-CN" sz="2800" b="0" dirty="0"/>
              <a:t>Feature Vector</a:t>
            </a:r>
            <a:r>
              <a:rPr lang="en-US" altLang="zh-CN" sz="2800" dirty="0">
                <a:latin typeface="汉仪旗黑-50S" panose="00020600040101010101" pitchFamily="18" charset="-122"/>
                <a:ea typeface="汉仪旗黑-50S" panose="00020600040101010101" pitchFamily="18" charset="-122"/>
              </a:rPr>
              <a:t>)</a:t>
            </a:r>
            <a:endParaRPr lang="en-US" sz="2800" dirty="0"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pic>
        <p:nvPicPr>
          <p:cNvPr id="7" name="Google Shape;996;p64">
            <a:extLst>
              <a:ext uri="{FF2B5EF4-FFF2-40B4-BE49-F238E27FC236}">
                <a16:creationId xmlns:a16="http://schemas.microsoft.com/office/drawing/2014/main" id="{C5AC82D2-8C4E-4733-8EBD-EFF7D38F23B2}"/>
              </a:ext>
            </a:extLst>
          </p:cNvPr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188182" y="1689240"/>
            <a:ext cx="1783343" cy="27446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00;p64">
            <a:extLst>
              <a:ext uri="{FF2B5EF4-FFF2-40B4-BE49-F238E27FC236}">
                <a16:creationId xmlns:a16="http://schemas.microsoft.com/office/drawing/2014/main" id="{F6BBC97D-EBB9-4019-8C25-09B68EC8F90D}"/>
              </a:ext>
            </a:extLst>
          </p:cNvPr>
          <p:cNvSpPr/>
          <p:nvPr/>
        </p:nvSpPr>
        <p:spPr>
          <a:xfrm>
            <a:off x="7397855" y="2242864"/>
            <a:ext cx="1469732" cy="2594679"/>
          </a:xfrm>
          <a:custGeom>
            <a:avLst/>
            <a:gdLst/>
            <a:ahLst/>
            <a:cxnLst/>
            <a:rect l="l" t="t" r="r" b="b"/>
            <a:pathLst>
              <a:path w="51447" h="90825" extrusionOk="0">
                <a:moveTo>
                  <a:pt x="46562" y="7957"/>
                </a:moveTo>
                <a:lnTo>
                  <a:pt x="46562" y="7957"/>
                </a:lnTo>
                <a:cubicBezTo>
                  <a:pt x="46530" y="7991"/>
                  <a:pt x="46500" y="8027"/>
                  <a:pt x="46471" y="8064"/>
                </a:cubicBezTo>
                <a:lnTo>
                  <a:pt x="46471" y="8064"/>
                </a:lnTo>
                <a:cubicBezTo>
                  <a:pt x="46503" y="8030"/>
                  <a:pt x="46533" y="7995"/>
                  <a:pt x="46562" y="7957"/>
                </a:cubicBezTo>
                <a:close/>
                <a:moveTo>
                  <a:pt x="27826" y="0"/>
                </a:moveTo>
                <a:cubicBezTo>
                  <a:pt x="26165" y="0"/>
                  <a:pt x="24309" y="568"/>
                  <a:pt x="22363" y="1907"/>
                </a:cubicBezTo>
                <a:cubicBezTo>
                  <a:pt x="20256" y="1996"/>
                  <a:pt x="19808" y="5492"/>
                  <a:pt x="20256" y="8046"/>
                </a:cubicBezTo>
                <a:cubicBezTo>
                  <a:pt x="19853" y="14455"/>
                  <a:pt x="20749" y="17412"/>
                  <a:pt x="25410" y="18533"/>
                </a:cubicBezTo>
                <a:lnTo>
                  <a:pt x="25410" y="19115"/>
                </a:lnTo>
                <a:cubicBezTo>
                  <a:pt x="24805" y="19000"/>
                  <a:pt x="24214" y="18947"/>
                  <a:pt x="23642" y="18947"/>
                </a:cubicBezTo>
                <a:cubicBezTo>
                  <a:pt x="20229" y="18947"/>
                  <a:pt x="17483" y="20800"/>
                  <a:pt x="16447" y="22028"/>
                </a:cubicBezTo>
                <a:cubicBezTo>
                  <a:pt x="15758" y="22615"/>
                  <a:pt x="16406" y="22694"/>
                  <a:pt x="17291" y="22694"/>
                </a:cubicBezTo>
                <a:cubicBezTo>
                  <a:pt x="17612" y="22694"/>
                  <a:pt x="17965" y="22683"/>
                  <a:pt x="18296" y="22683"/>
                </a:cubicBezTo>
                <a:cubicBezTo>
                  <a:pt x="18654" y="22683"/>
                  <a:pt x="18985" y="22695"/>
                  <a:pt x="19226" y="22745"/>
                </a:cubicBezTo>
                <a:cubicBezTo>
                  <a:pt x="17836" y="25658"/>
                  <a:pt x="15865" y="28302"/>
                  <a:pt x="13445" y="30453"/>
                </a:cubicBezTo>
                <a:cubicBezTo>
                  <a:pt x="13131" y="29960"/>
                  <a:pt x="12772" y="29467"/>
                  <a:pt x="12414" y="29019"/>
                </a:cubicBezTo>
                <a:lnTo>
                  <a:pt x="12414" y="28974"/>
                </a:lnTo>
                <a:cubicBezTo>
                  <a:pt x="11159" y="27271"/>
                  <a:pt x="7305" y="23776"/>
                  <a:pt x="7305" y="23776"/>
                </a:cubicBezTo>
                <a:lnTo>
                  <a:pt x="7260" y="23821"/>
                </a:lnTo>
                <a:cubicBezTo>
                  <a:pt x="7260" y="23417"/>
                  <a:pt x="7081" y="22969"/>
                  <a:pt x="6857" y="22656"/>
                </a:cubicBezTo>
                <a:cubicBezTo>
                  <a:pt x="7935" y="21663"/>
                  <a:pt x="6979" y="19509"/>
                  <a:pt x="5507" y="19509"/>
                </a:cubicBezTo>
                <a:cubicBezTo>
                  <a:pt x="5450" y="19509"/>
                  <a:pt x="5392" y="19512"/>
                  <a:pt x="5333" y="19519"/>
                </a:cubicBezTo>
                <a:lnTo>
                  <a:pt x="5333" y="19429"/>
                </a:lnTo>
                <a:lnTo>
                  <a:pt x="4840" y="19429"/>
                </a:lnTo>
                <a:cubicBezTo>
                  <a:pt x="4572" y="19429"/>
                  <a:pt x="4213" y="19563"/>
                  <a:pt x="3944" y="19608"/>
                </a:cubicBezTo>
                <a:cubicBezTo>
                  <a:pt x="3765" y="19653"/>
                  <a:pt x="3541" y="19743"/>
                  <a:pt x="3451" y="19832"/>
                </a:cubicBezTo>
                <a:cubicBezTo>
                  <a:pt x="3137" y="19967"/>
                  <a:pt x="2824" y="20101"/>
                  <a:pt x="2600" y="20281"/>
                </a:cubicBezTo>
                <a:lnTo>
                  <a:pt x="2107" y="20594"/>
                </a:lnTo>
                <a:cubicBezTo>
                  <a:pt x="1" y="22297"/>
                  <a:pt x="2420" y="25076"/>
                  <a:pt x="4258" y="25748"/>
                </a:cubicBezTo>
                <a:cubicBezTo>
                  <a:pt x="4258" y="25748"/>
                  <a:pt x="7574" y="32111"/>
                  <a:pt x="8291" y="32380"/>
                </a:cubicBezTo>
                <a:cubicBezTo>
                  <a:pt x="8381" y="32380"/>
                  <a:pt x="8470" y="32335"/>
                  <a:pt x="8605" y="32335"/>
                </a:cubicBezTo>
                <a:cubicBezTo>
                  <a:pt x="9591" y="33725"/>
                  <a:pt x="10980" y="34845"/>
                  <a:pt x="12459" y="35697"/>
                </a:cubicBezTo>
                <a:cubicBezTo>
                  <a:pt x="16134" y="35159"/>
                  <a:pt x="19136" y="31305"/>
                  <a:pt x="21690" y="28750"/>
                </a:cubicBezTo>
                <a:cubicBezTo>
                  <a:pt x="22094" y="28840"/>
                  <a:pt x="22497" y="28840"/>
                  <a:pt x="22856" y="28840"/>
                </a:cubicBezTo>
                <a:cubicBezTo>
                  <a:pt x="22945" y="29064"/>
                  <a:pt x="22990" y="29288"/>
                  <a:pt x="22990" y="29512"/>
                </a:cubicBezTo>
                <a:cubicBezTo>
                  <a:pt x="23169" y="30498"/>
                  <a:pt x="23169" y="31439"/>
                  <a:pt x="23169" y="32380"/>
                </a:cubicBezTo>
                <a:cubicBezTo>
                  <a:pt x="22542" y="32380"/>
                  <a:pt x="22139" y="34442"/>
                  <a:pt x="22766" y="35069"/>
                </a:cubicBezTo>
                <a:cubicBezTo>
                  <a:pt x="22632" y="35114"/>
                  <a:pt x="22497" y="35248"/>
                  <a:pt x="22363" y="35338"/>
                </a:cubicBezTo>
                <a:cubicBezTo>
                  <a:pt x="20301" y="36727"/>
                  <a:pt x="18822" y="39102"/>
                  <a:pt x="18733" y="42060"/>
                </a:cubicBezTo>
                <a:cubicBezTo>
                  <a:pt x="17702" y="48244"/>
                  <a:pt x="19226" y="54294"/>
                  <a:pt x="20525" y="60255"/>
                </a:cubicBezTo>
                <a:cubicBezTo>
                  <a:pt x="21197" y="68366"/>
                  <a:pt x="22811" y="76253"/>
                  <a:pt x="24783" y="84051"/>
                </a:cubicBezTo>
                <a:cubicBezTo>
                  <a:pt x="23752" y="86560"/>
                  <a:pt x="22407" y="87188"/>
                  <a:pt x="21646" y="88980"/>
                </a:cubicBezTo>
                <a:cubicBezTo>
                  <a:pt x="21060" y="90278"/>
                  <a:pt x="21718" y="90825"/>
                  <a:pt x="22732" y="90825"/>
                </a:cubicBezTo>
                <a:cubicBezTo>
                  <a:pt x="23504" y="90825"/>
                  <a:pt x="24482" y="90508"/>
                  <a:pt x="25276" y="89966"/>
                </a:cubicBezTo>
                <a:cubicBezTo>
                  <a:pt x="28009" y="87905"/>
                  <a:pt x="28592" y="86784"/>
                  <a:pt x="27695" y="83827"/>
                </a:cubicBezTo>
                <a:cubicBezTo>
                  <a:pt x="27740" y="76522"/>
                  <a:pt x="28233" y="68680"/>
                  <a:pt x="25051" y="61957"/>
                </a:cubicBezTo>
                <a:cubicBezTo>
                  <a:pt x="23976" y="56490"/>
                  <a:pt x="26620" y="50754"/>
                  <a:pt x="27023" y="45197"/>
                </a:cubicBezTo>
                <a:lnTo>
                  <a:pt x="27023" y="45287"/>
                </a:lnTo>
                <a:cubicBezTo>
                  <a:pt x="27113" y="44704"/>
                  <a:pt x="27292" y="43584"/>
                  <a:pt x="27337" y="43046"/>
                </a:cubicBezTo>
                <a:cubicBezTo>
                  <a:pt x="27449" y="43068"/>
                  <a:pt x="27561" y="43080"/>
                  <a:pt x="27673" y="43080"/>
                </a:cubicBezTo>
                <a:cubicBezTo>
                  <a:pt x="27785" y="43080"/>
                  <a:pt x="27897" y="43068"/>
                  <a:pt x="28009" y="43046"/>
                </a:cubicBezTo>
                <a:cubicBezTo>
                  <a:pt x="28592" y="46945"/>
                  <a:pt x="29264" y="51471"/>
                  <a:pt x="29802" y="55415"/>
                </a:cubicBezTo>
                <a:cubicBezTo>
                  <a:pt x="25634" y="55728"/>
                  <a:pt x="27516" y="65094"/>
                  <a:pt x="28816" y="66439"/>
                </a:cubicBezTo>
                <a:cubicBezTo>
                  <a:pt x="29306" y="66831"/>
                  <a:pt x="29703" y="67000"/>
                  <a:pt x="30023" y="67000"/>
                </a:cubicBezTo>
                <a:cubicBezTo>
                  <a:pt x="31608" y="67000"/>
                  <a:pt x="31348" y="62880"/>
                  <a:pt x="31460" y="61240"/>
                </a:cubicBezTo>
                <a:lnTo>
                  <a:pt x="31460" y="61240"/>
                </a:lnTo>
                <a:cubicBezTo>
                  <a:pt x="31819" y="61567"/>
                  <a:pt x="32279" y="61715"/>
                  <a:pt x="32745" y="61715"/>
                </a:cubicBezTo>
                <a:cubicBezTo>
                  <a:pt x="33559" y="61715"/>
                  <a:pt x="34389" y="61264"/>
                  <a:pt x="34731" y="60523"/>
                </a:cubicBezTo>
                <a:cubicBezTo>
                  <a:pt x="36882" y="54653"/>
                  <a:pt x="36838" y="48244"/>
                  <a:pt x="36165" y="42060"/>
                </a:cubicBezTo>
                <a:cubicBezTo>
                  <a:pt x="36165" y="39102"/>
                  <a:pt x="34418" y="36458"/>
                  <a:pt x="31908" y="35024"/>
                </a:cubicBezTo>
                <a:cubicBezTo>
                  <a:pt x="31774" y="34979"/>
                  <a:pt x="31684" y="34845"/>
                  <a:pt x="31505" y="34800"/>
                </a:cubicBezTo>
                <a:cubicBezTo>
                  <a:pt x="31684" y="34038"/>
                  <a:pt x="31953" y="32784"/>
                  <a:pt x="31146" y="32335"/>
                </a:cubicBezTo>
                <a:cubicBezTo>
                  <a:pt x="31146" y="31125"/>
                  <a:pt x="31236" y="29960"/>
                  <a:pt x="31460" y="28840"/>
                </a:cubicBezTo>
                <a:cubicBezTo>
                  <a:pt x="31594" y="28840"/>
                  <a:pt x="31729" y="28840"/>
                  <a:pt x="31908" y="28795"/>
                </a:cubicBezTo>
                <a:cubicBezTo>
                  <a:pt x="33969" y="31484"/>
                  <a:pt x="36972" y="35159"/>
                  <a:pt x="40512" y="35293"/>
                </a:cubicBezTo>
                <a:cubicBezTo>
                  <a:pt x="42126" y="34262"/>
                  <a:pt x="43560" y="32873"/>
                  <a:pt x="44590" y="31260"/>
                </a:cubicBezTo>
                <a:cubicBezTo>
                  <a:pt x="44599" y="31267"/>
                  <a:pt x="44610" y="31270"/>
                  <a:pt x="44622" y="31270"/>
                </a:cubicBezTo>
                <a:cubicBezTo>
                  <a:pt x="45110" y="31270"/>
                  <a:pt x="48271" y="26173"/>
                  <a:pt x="48489" y="25255"/>
                </a:cubicBezTo>
                <a:cubicBezTo>
                  <a:pt x="49161" y="24896"/>
                  <a:pt x="49834" y="24269"/>
                  <a:pt x="50371" y="23642"/>
                </a:cubicBezTo>
                <a:cubicBezTo>
                  <a:pt x="51447" y="22387"/>
                  <a:pt x="51223" y="20460"/>
                  <a:pt x="49609" y="19832"/>
                </a:cubicBezTo>
                <a:cubicBezTo>
                  <a:pt x="49520" y="19832"/>
                  <a:pt x="49520" y="19788"/>
                  <a:pt x="49475" y="19788"/>
                </a:cubicBezTo>
                <a:lnTo>
                  <a:pt x="49251" y="19653"/>
                </a:lnTo>
                <a:lnTo>
                  <a:pt x="49251" y="19608"/>
                </a:lnTo>
                <a:lnTo>
                  <a:pt x="48399" y="19250"/>
                </a:lnTo>
                <a:lnTo>
                  <a:pt x="48489" y="19339"/>
                </a:lnTo>
                <a:cubicBezTo>
                  <a:pt x="48265" y="19250"/>
                  <a:pt x="48041" y="19205"/>
                  <a:pt x="47862" y="19160"/>
                </a:cubicBezTo>
                <a:lnTo>
                  <a:pt x="47862" y="19115"/>
                </a:lnTo>
                <a:cubicBezTo>
                  <a:pt x="47593" y="19026"/>
                  <a:pt x="47234" y="19026"/>
                  <a:pt x="46965" y="19026"/>
                </a:cubicBezTo>
                <a:lnTo>
                  <a:pt x="47010" y="19026"/>
                </a:lnTo>
                <a:cubicBezTo>
                  <a:pt x="46980" y="19024"/>
                  <a:pt x="46950" y="19023"/>
                  <a:pt x="46920" y="19023"/>
                </a:cubicBezTo>
                <a:cubicBezTo>
                  <a:pt x="45450" y="19023"/>
                  <a:pt x="44566" y="21153"/>
                  <a:pt x="45576" y="22208"/>
                </a:cubicBezTo>
                <a:cubicBezTo>
                  <a:pt x="45490" y="22294"/>
                  <a:pt x="45445" y="22339"/>
                  <a:pt x="45402" y="22462"/>
                </a:cubicBezTo>
                <a:lnTo>
                  <a:pt x="45402" y="22462"/>
                </a:lnTo>
                <a:cubicBezTo>
                  <a:pt x="45207" y="22845"/>
                  <a:pt x="45134" y="23266"/>
                  <a:pt x="45218" y="23686"/>
                </a:cubicBezTo>
                <a:lnTo>
                  <a:pt x="45128" y="23597"/>
                </a:lnTo>
                <a:lnTo>
                  <a:pt x="40647" y="28392"/>
                </a:lnTo>
                <a:lnTo>
                  <a:pt x="40647" y="28616"/>
                </a:lnTo>
                <a:cubicBezTo>
                  <a:pt x="40109" y="29198"/>
                  <a:pt x="39661" y="29736"/>
                  <a:pt x="39302" y="30364"/>
                </a:cubicBezTo>
                <a:cubicBezTo>
                  <a:pt x="37106" y="28347"/>
                  <a:pt x="35717" y="25524"/>
                  <a:pt x="34955" y="22700"/>
                </a:cubicBezTo>
                <a:cubicBezTo>
                  <a:pt x="35201" y="22649"/>
                  <a:pt x="35542" y="22638"/>
                  <a:pt x="35909" y="22638"/>
                </a:cubicBezTo>
                <a:cubicBezTo>
                  <a:pt x="36206" y="22638"/>
                  <a:pt x="36519" y="22645"/>
                  <a:pt x="36812" y="22645"/>
                </a:cubicBezTo>
                <a:cubicBezTo>
                  <a:pt x="37742" y="22645"/>
                  <a:pt x="38462" y="22570"/>
                  <a:pt x="37779" y="21939"/>
                </a:cubicBezTo>
                <a:cubicBezTo>
                  <a:pt x="36838" y="20998"/>
                  <a:pt x="34731" y="19339"/>
                  <a:pt x="31953" y="18981"/>
                </a:cubicBezTo>
                <a:cubicBezTo>
                  <a:pt x="33118" y="18802"/>
                  <a:pt x="34507" y="18219"/>
                  <a:pt x="34642" y="17099"/>
                </a:cubicBezTo>
                <a:cubicBezTo>
                  <a:pt x="34877" y="17245"/>
                  <a:pt x="35118" y="17308"/>
                  <a:pt x="35349" y="17308"/>
                </a:cubicBezTo>
                <a:cubicBezTo>
                  <a:pt x="36396" y="17308"/>
                  <a:pt x="37242" y="16000"/>
                  <a:pt x="36434" y="15082"/>
                </a:cubicBezTo>
                <a:lnTo>
                  <a:pt x="36434" y="15082"/>
                </a:lnTo>
                <a:cubicBezTo>
                  <a:pt x="36716" y="15306"/>
                  <a:pt x="37004" y="15401"/>
                  <a:pt x="37276" y="15401"/>
                </a:cubicBezTo>
                <a:cubicBezTo>
                  <a:pt x="38473" y="15401"/>
                  <a:pt x="39354" y="13555"/>
                  <a:pt x="38003" y="12752"/>
                </a:cubicBezTo>
                <a:lnTo>
                  <a:pt x="38003" y="12752"/>
                </a:lnTo>
                <a:cubicBezTo>
                  <a:pt x="38135" y="12800"/>
                  <a:pt x="38270" y="12822"/>
                  <a:pt x="38402" y="12822"/>
                </a:cubicBezTo>
                <a:cubicBezTo>
                  <a:pt x="39253" y="12822"/>
                  <a:pt x="40022" y="11902"/>
                  <a:pt x="39750" y="11049"/>
                </a:cubicBezTo>
                <a:lnTo>
                  <a:pt x="39750" y="11049"/>
                </a:lnTo>
                <a:cubicBezTo>
                  <a:pt x="39983" y="11553"/>
                  <a:pt x="40459" y="11789"/>
                  <a:pt x="40938" y="11789"/>
                </a:cubicBezTo>
                <a:cubicBezTo>
                  <a:pt x="41567" y="11789"/>
                  <a:pt x="42203" y="11383"/>
                  <a:pt x="42305" y="10646"/>
                </a:cubicBezTo>
                <a:cubicBezTo>
                  <a:pt x="42592" y="11256"/>
                  <a:pt x="43167" y="11665"/>
                  <a:pt x="43823" y="11665"/>
                </a:cubicBezTo>
                <a:cubicBezTo>
                  <a:pt x="43985" y="11665"/>
                  <a:pt x="44152" y="11640"/>
                  <a:pt x="44321" y="11587"/>
                </a:cubicBezTo>
                <a:cubicBezTo>
                  <a:pt x="45796" y="11110"/>
                  <a:pt x="45592" y="9163"/>
                  <a:pt x="46471" y="8064"/>
                </a:cubicBezTo>
                <a:lnTo>
                  <a:pt x="46471" y="8064"/>
                </a:lnTo>
                <a:cubicBezTo>
                  <a:pt x="46148" y="8401"/>
                  <a:pt x="45689" y="8496"/>
                  <a:pt x="45190" y="8496"/>
                </a:cubicBezTo>
                <a:cubicBezTo>
                  <a:pt x="44544" y="8496"/>
                  <a:pt x="43829" y="8337"/>
                  <a:pt x="43247" y="8337"/>
                </a:cubicBezTo>
                <a:cubicBezTo>
                  <a:pt x="42551" y="8337"/>
                  <a:pt x="42045" y="8566"/>
                  <a:pt x="42081" y="9570"/>
                </a:cubicBezTo>
                <a:cubicBezTo>
                  <a:pt x="41814" y="9190"/>
                  <a:pt x="41428" y="9027"/>
                  <a:pt x="41039" y="9027"/>
                </a:cubicBezTo>
                <a:cubicBezTo>
                  <a:pt x="40187" y="9027"/>
                  <a:pt x="39322" y="9810"/>
                  <a:pt x="39661" y="10825"/>
                </a:cubicBezTo>
                <a:cubicBezTo>
                  <a:pt x="39363" y="10266"/>
                  <a:pt x="38949" y="10045"/>
                  <a:pt x="38539" y="10045"/>
                </a:cubicBezTo>
                <a:cubicBezTo>
                  <a:pt x="37403" y="10045"/>
                  <a:pt x="36297" y="11740"/>
                  <a:pt x="37779" y="12662"/>
                </a:cubicBezTo>
                <a:cubicBezTo>
                  <a:pt x="37631" y="12609"/>
                  <a:pt x="37485" y="12585"/>
                  <a:pt x="37345" y="12585"/>
                </a:cubicBezTo>
                <a:cubicBezTo>
                  <a:pt x="36288" y="12585"/>
                  <a:pt x="35509" y="13948"/>
                  <a:pt x="36300" y="14858"/>
                </a:cubicBezTo>
                <a:cubicBezTo>
                  <a:pt x="36059" y="14634"/>
                  <a:pt x="35750" y="14530"/>
                  <a:pt x="35440" y="14530"/>
                </a:cubicBezTo>
                <a:cubicBezTo>
                  <a:pt x="34882" y="14530"/>
                  <a:pt x="34321" y="14865"/>
                  <a:pt x="34149" y="15441"/>
                </a:cubicBezTo>
                <a:cubicBezTo>
                  <a:pt x="32222" y="13738"/>
                  <a:pt x="33969" y="11721"/>
                  <a:pt x="34642" y="9749"/>
                </a:cubicBezTo>
                <a:cubicBezTo>
                  <a:pt x="35984" y="5051"/>
                  <a:pt x="32777" y="0"/>
                  <a:pt x="278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74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20;p40">
            <a:extLst>
              <a:ext uri="{FF2B5EF4-FFF2-40B4-BE49-F238E27FC236}">
                <a16:creationId xmlns:a16="http://schemas.microsoft.com/office/drawing/2014/main" id="{05FDCC46-4DB6-40F2-8B9C-4E42AE2152EE}"/>
              </a:ext>
            </a:extLst>
          </p:cNvPr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5080876" y="2823706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-US" altLang="zh-CN" dirty="0"/>
              <a:t>lassification Method for LOL Winner Prediction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Google Shape;377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248048"/>
                <a:ext cx="7822020" cy="312897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 altLang="zh-CN" sz="2000" b="1" dirty="0">
                    <a:solidFill>
                      <a:schemeClr val="accent3"/>
                    </a:solidFill>
                  </a:rPr>
                  <a:t>Using classification method taught in class:</a:t>
                </a:r>
                <a:endParaRPr lang="en-US" sz="2000" dirty="0"/>
              </a:p>
              <a:p>
                <a:pPr marL="914400" lvl="0" indent="-304800" rtl="0">
                  <a:spcBef>
                    <a:spcPts val="0"/>
                  </a:spcBef>
                  <a:spcAft>
                    <a:spcPts val="0"/>
                  </a:spcAft>
                  <a:buSzPts val="1200"/>
                  <a:buChar char="●"/>
                </a:pPr>
                <a:r>
                  <a:rPr lang="en-US" altLang="zh-CN" sz="2000" dirty="0"/>
                  <a:t>Method 1: Naïve Bayes</a:t>
                </a:r>
              </a:p>
              <a:p>
                <a:pPr marL="1371600" lvl="1">
                  <a:buChar char="●"/>
                </a:pPr>
                <a:r>
                  <a:rPr lang="en-US" altLang="zh-CN" sz="2000" dirty="0"/>
                  <a:t>Compute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from dataset</a:t>
                </a:r>
              </a:p>
              <a:p>
                <a:pPr marL="1371600" lvl="1">
                  <a:buChar char="●"/>
                </a:pPr>
                <a:r>
                  <a:rPr lang="en-US" altLang="zh-CN" sz="2000" dirty="0"/>
                  <a:t>Infer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𝐹𝑛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  <a:p>
                <a:pPr marL="914400" lvl="0" indent="-304800" rtl="0">
                  <a:spcBef>
                    <a:spcPts val="0"/>
                  </a:spcBef>
                  <a:spcAft>
                    <a:spcPts val="0"/>
                  </a:spcAft>
                  <a:buSzPts val="1200"/>
                  <a:buChar char="●"/>
                </a:pPr>
                <a:r>
                  <a:rPr lang="en-US" altLang="zh-CN" sz="2000" dirty="0"/>
                  <a:t>Method 2: Logistic regression</a:t>
                </a:r>
              </a:p>
              <a:p>
                <a:pPr marL="1371600" lvl="1">
                  <a:buChar char="●"/>
                </a:pPr>
                <a:r>
                  <a:rPr lang="en-US" altLang="zh-CN" sz="2000" dirty="0"/>
                  <a:t>With softmax loss + gradient ascent</a:t>
                </a:r>
              </a:p>
              <a:p>
                <a:pPr marL="914400" lvl="0" indent="-304800" rtl="0">
                  <a:spcBef>
                    <a:spcPts val="0"/>
                  </a:spcBef>
                  <a:spcAft>
                    <a:spcPts val="0"/>
                  </a:spcAft>
                  <a:buSzPts val="1200"/>
                  <a:buChar char="●"/>
                </a:pPr>
                <a:r>
                  <a:rPr lang="en-US" altLang="zh-CN" sz="2000" dirty="0"/>
                  <a:t>Method 3: Neural Network</a:t>
                </a:r>
              </a:p>
              <a:p>
                <a:pPr marL="1371600" lvl="1">
                  <a:buChar char="●"/>
                </a:pPr>
                <a:r>
                  <a:rPr lang="en-US" altLang="zh-CN" sz="2000" dirty="0"/>
                  <a:t>Simplistic structure: 2-3 hidden layers + 1 LR layer</a:t>
                </a:r>
              </a:p>
              <a:p>
                <a:pPr marL="1371600" lvl="1">
                  <a:buChar char="●"/>
                </a:pPr>
                <a:r>
                  <a:rPr lang="en-US" altLang="zh-CN" sz="2000" dirty="0"/>
                  <a:t>Possible improved structure: RNN </a:t>
                </a:r>
              </a:p>
              <a:p>
                <a:pPr marL="1828800" lvl="2">
                  <a:buChar char="●"/>
                </a:pPr>
                <a:r>
                  <a:rPr lang="en-US" altLang="zh-CN" sz="2000" dirty="0"/>
                  <a:t>Encode each time step in game</a:t>
                </a:r>
              </a:p>
              <a:p>
                <a:pPr marL="1828800" lvl="2">
                  <a:buChar char="●"/>
                </a:pPr>
                <a:r>
                  <a:rPr lang="en-US" altLang="zh-CN" sz="2000" dirty="0"/>
                  <a:t>Implement real-time prediction</a:t>
                </a:r>
              </a:p>
            </p:txBody>
          </p:sp>
        </mc:Choice>
        <mc:Fallback xmlns="">
          <p:sp>
            <p:nvSpPr>
              <p:cNvPr id="377" name="Google Shape;377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248048"/>
                <a:ext cx="7822020" cy="3128970"/>
              </a:xfrm>
              <a:prstGeom prst="rect">
                <a:avLst/>
              </a:prstGeom>
              <a:blipFill>
                <a:blip r:embed="rId4"/>
                <a:stretch>
                  <a:fillRect l="-779" t="-2729" b="-11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F6E2B98-1803-4E17-9EEA-6635AD68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950" y="3911481"/>
            <a:ext cx="1570089" cy="617451"/>
          </a:xfrm>
          <a:prstGeom prst="rect">
            <a:avLst/>
          </a:prstGeom>
        </p:spPr>
      </p:pic>
      <p:sp>
        <p:nvSpPr>
          <p:cNvPr id="5" name="Google Shape;423;p40">
            <a:extLst>
              <a:ext uri="{FF2B5EF4-FFF2-40B4-BE49-F238E27FC236}">
                <a16:creationId xmlns:a16="http://schemas.microsoft.com/office/drawing/2014/main" id="{1409FE09-9464-45A3-984F-C95D76F29EB3}"/>
              </a:ext>
            </a:extLst>
          </p:cNvPr>
          <p:cNvSpPr/>
          <p:nvPr/>
        </p:nvSpPr>
        <p:spPr>
          <a:xfrm>
            <a:off x="7205468" y="2071023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7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9"/>
          <p:cNvSpPr txBox="1"/>
          <p:nvPr/>
        </p:nvSpPr>
        <p:spPr>
          <a:xfrm>
            <a:off x="4842996" y="3395613"/>
            <a:ext cx="33186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Please keep this slide for attribution</a:t>
            </a:r>
            <a:endParaRPr sz="1200" b="1" dirty="0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54" name="Google Shape;1054;p69"/>
          <p:cNvSpPr txBox="1">
            <a:spLocks noGrp="1"/>
          </p:cNvSpPr>
          <p:nvPr>
            <p:ph type="title"/>
          </p:nvPr>
        </p:nvSpPr>
        <p:spPr>
          <a:xfrm>
            <a:off x="4572000" y="1598850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056" name="Google Shape;1056;p69"/>
          <p:cNvGrpSpPr/>
          <p:nvPr/>
        </p:nvGrpSpPr>
        <p:grpSpPr>
          <a:xfrm>
            <a:off x="6928139" y="3854907"/>
            <a:ext cx="273875" cy="273910"/>
            <a:chOff x="4933458" y="1687279"/>
            <a:chExt cx="397907" cy="397907"/>
          </a:xfrm>
        </p:grpSpPr>
        <p:sp>
          <p:nvSpPr>
            <p:cNvPr id="1057" name="Google Shape;1057;p69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69"/>
          <p:cNvGrpSpPr/>
          <p:nvPr/>
        </p:nvGrpSpPr>
        <p:grpSpPr>
          <a:xfrm>
            <a:off x="6552902" y="3854915"/>
            <a:ext cx="273861" cy="273896"/>
            <a:chOff x="1379798" y="1723250"/>
            <a:chExt cx="397887" cy="397887"/>
          </a:xfrm>
        </p:grpSpPr>
        <p:sp>
          <p:nvSpPr>
            <p:cNvPr id="1060" name="Google Shape;1060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69"/>
          <p:cNvGrpSpPr/>
          <p:nvPr/>
        </p:nvGrpSpPr>
        <p:grpSpPr>
          <a:xfrm>
            <a:off x="5802578" y="3854915"/>
            <a:ext cx="273875" cy="273896"/>
            <a:chOff x="266768" y="1721375"/>
            <a:chExt cx="397907" cy="397887"/>
          </a:xfrm>
        </p:grpSpPr>
        <p:sp>
          <p:nvSpPr>
            <p:cNvPr id="1065" name="Google Shape;1065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69"/>
          <p:cNvGrpSpPr/>
          <p:nvPr/>
        </p:nvGrpSpPr>
        <p:grpSpPr>
          <a:xfrm>
            <a:off x="6177756" y="3854915"/>
            <a:ext cx="273846" cy="273896"/>
            <a:chOff x="864491" y="1723250"/>
            <a:chExt cx="397866" cy="397887"/>
          </a:xfrm>
        </p:grpSpPr>
        <p:sp>
          <p:nvSpPr>
            <p:cNvPr id="1068" name="Google Shape;1068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69"/>
          <p:cNvGrpSpPr/>
          <p:nvPr/>
        </p:nvGrpSpPr>
        <p:grpSpPr>
          <a:xfrm>
            <a:off x="341458" y="-708847"/>
            <a:ext cx="5071522" cy="5444574"/>
            <a:chOff x="383446" y="-720012"/>
            <a:chExt cx="4918555" cy="5280355"/>
          </a:xfrm>
        </p:grpSpPr>
        <p:pic>
          <p:nvPicPr>
            <p:cNvPr id="1072" name="Google Shape;1072;p69"/>
            <p:cNvPicPr preferRelativeResize="0"/>
            <p:nvPr/>
          </p:nvPicPr>
          <p:blipFill>
            <a:blip r:embed="rId3">
              <a:alphaModFix amt="82000"/>
            </a:blip>
            <a:stretch>
              <a:fillRect/>
            </a:stretch>
          </p:blipFill>
          <p:spPr>
            <a:xfrm rot="-3048492">
              <a:off x="1825624" y="534608"/>
              <a:ext cx="3749031" cy="1076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3" name="Google Shape;1073;p69"/>
            <p:cNvSpPr/>
            <p:nvPr/>
          </p:nvSpPr>
          <p:spPr>
            <a:xfrm flipH="1">
              <a:off x="383446" y="2016994"/>
              <a:ext cx="2700029" cy="2543348"/>
            </a:xfrm>
            <a:custGeom>
              <a:avLst/>
              <a:gdLst/>
              <a:ahLst/>
              <a:cxnLst/>
              <a:rect l="l" t="t" r="r" b="b"/>
              <a:pathLst>
                <a:path w="108424" h="102122" extrusionOk="0">
                  <a:moveTo>
                    <a:pt x="42748" y="68040"/>
                  </a:moveTo>
                  <a:cubicBezTo>
                    <a:pt x="43412" y="68371"/>
                    <a:pt x="44158" y="68579"/>
                    <a:pt x="44863" y="68703"/>
                  </a:cubicBezTo>
                  <a:lnTo>
                    <a:pt x="44987" y="69200"/>
                  </a:lnTo>
                  <a:cubicBezTo>
                    <a:pt x="44407" y="69283"/>
                    <a:pt x="43785" y="69408"/>
                    <a:pt x="43121" y="69532"/>
                  </a:cubicBezTo>
                  <a:cubicBezTo>
                    <a:pt x="42997" y="69532"/>
                    <a:pt x="42914" y="69615"/>
                    <a:pt x="42748" y="69615"/>
                  </a:cubicBezTo>
                  <a:cubicBezTo>
                    <a:pt x="42624" y="69325"/>
                    <a:pt x="42582" y="69076"/>
                    <a:pt x="42499" y="68827"/>
                  </a:cubicBezTo>
                  <a:lnTo>
                    <a:pt x="42748" y="68040"/>
                  </a:lnTo>
                  <a:close/>
                  <a:moveTo>
                    <a:pt x="42292" y="69449"/>
                  </a:moveTo>
                  <a:lnTo>
                    <a:pt x="42582" y="69615"/>
                  </a:lnTo>
                  <a:cubicBezTo>
                    <a:pt x="42499" y="69615"/>
                    <a:pt x="42334" y="69657"/>
                    <a:pt x="42209" y="69657"/>
                  </a:cubicBezTo>
                  <a:lnTo>
                    <a:pt x="42292" y="69449"/>
                  </a:lnTo>
                  <a:close/>
                  <a:moveTo>
                    <a:pt x="58255" y="68205"/>
                  </a:moveTo>
                  <a:lnTo>
                    <a:pt x="58255" y="68205"/>
                  </a:lnTo>
                  <a:cubicBezTo>
                    <a:pt x="58918" y="68413"/>
                    <a:pt x="59623" y="68661"/>
                    <a:pt x="60452" y="68993"/>
                  </a:cubicBezTo>
                  <a:lnTo>
                    <a:pt x="59789" y="69242"/>
                  </a:lnTo>
                  <a:lnTo>
                    <a:pt x="58379" y="69698"/>
                  </a:lnTo>
                  <a:cubicBezTo>
                    <a:pt x="58338" y="69159"/>
                    <a:pt x="58296" y="68703"/>
                    <a:pt x="58255" y="68205"/>
                  </a:cubicBezTo>
                  <a:close/>
                  <a:moveTo>
                    <a:pt x="52948" y="69200"/>
                  </a:moveTo>
                  <a:cubicBezTo>
                    <a:pt x="54565" y="69325"/>
                    <a:pt x="56182" y="69615"/>
                    <a:pt x="57757" y="69947"/>
                  </a:cubicBezTo>
                  <a:cubicBezTo>
                    <a:pt x="57674" y="69947"/>
                    <a:pt x="57509" y="70030"/>
                    <a:pt x="57301" y="70071"/>
                  </a:cubicBezTo>
                  <a:cubicBezTo>
                    <a:pt x="56804" y="70237"/>
                    <a:pt x="56223" y="70361"/>
                    <a:pt x="55684" y="70486"/>
                  </a:cubicBezTo>
                  <a:cubicBezTo>
                    <a:pt x="54855" y="70693"/>
                    <a:pt x="54026" y="70859"/>
                    <a:pt x="53197" y="70983"/>
                  </a:cubicBezTo>
                  <a:cubicBezTo>
                    <a:pt x="52906" y="71066"/>
                    <a:pt x="52575" y="71108"/>
                    <a:pt x="52326" y="71149"/>
                  </a:cubicBezTo>
                  <a:lnTo>
                    <a:pt x="52948" y="69200"/>
                  </a:lnTo>
                  <a:close/>
                  <a:moveTo>
                    <a:pt x="74733" y="87622"/>
                  </a:moveTo>
                  <a:cubicBezTo>
                    <a:pt x="74731" y="87622"/>
                    <a:pt x="74726" y="87629"/>
                    <a:pt x="74715" y="87651"/>
                  </a:cubicBezTo>
                  <a:cubicBezTo>
                    <a:pt x="74715" y="87657"/>
                    <a:pt x="74716" y="87660"/>
                    <a:pt x="74718" y="87660"/>
                  </a:cubicBezTo>
                  <a:cubicBezTo>
                    <a:pt x="74723" y="87660"/>
                    <a:pt x="74737" y="87622"/>
                    <a:pt x="74733" y="87622"/>
                  </a:cubicBezTo>
                  <a:close/>
                  <a:moveTo>
                    <a:pt x="74719" y="87756"/>
                  </a:moveTo>
                  <a:cubicBezTo>
                    <a:pt x="74717" y="87761"/>
                    <a:pt x="74715" y="87768"/>
                    <a:pt x="74715" y="87776"/>
                  </a:cubicBezTo>
                  <a:lnTo>
                    <a:pt x="74719" y="87756"/>
                  </a:lnTo>
                  <a:close/>
                  <a:moveTo>
                    <a:pt x="4434" y="0"/>
                  </a:moveTo>
                  <a:cubicBezTo>
                    <a:pt x="4182" y="0"/>
                    <a:pt x="3912" y="158"/>
                    <a:pt x="3815" y="415"/>
                  </a:cubicBezTo>
                  <a:lnTo>
                    <a:pt x="2903" y="2985"/>
                  </a:lnTo>
                  <a:cubicBezTo>
                    <a:pt x="2903" y="3027"/>
                    <a:pt x="2820" y="3110"/>
                    <a:pt x="2820" y="3151"/>
                  </a:cubicBezTo>
                  <a:cubicBezTo>
                    <a:pt x="2696" y="3566"/>
                    <a:pt x="2571" y="4022"/>
                    <a:pt x="2613" y="4436"/>
                  </a:cubicBezTo>
                  <a:lnTo>
                    <a:pt x="2613" y="4561"/>
                  </a:lnTo>
                  <a:lnTo>
                    <a:pt x="2613" y="4602"/>
                  </a:lnTo>
                  <a:cubicBezTo>
                    <a:pt x="2613" y="4685"/>
                    <a:pt x="2613" y="4810"/>
                    <a:pt x="2696" y="4893"/>
                  </a:cubicBezTo>
                  <a:cubicBezTo>
                    <a:pt x="2696" y="4976"/>
                    <a:pt x="2737" y="5017"/>
                    <a:pt x="2737" y="5058"/>
                  </a:cubicBezTo>
                  <a:cubicBezTo>
                    <a:pt x="2737" y="5100"/>
                    <a:pt x="2737" y="5183"/>
                    <a:pt x="2779" y="5224"/>
                  </a:cubicBezTo>
                  <a:cubicBezTo>
                    <a:pt x="2903" y="5473"/>
                    <a:pt x="2986" y="5722"/>
                    <a:pt x="3152" y="5929"/>
                  </a:cubicBezTo>
                  <a:cubicBezTo>
                    <a:pt x="4562" y="7339"/>
                    <a:pt x="5805" y="9329"/>
                    <a:pt x="6966" y="11527"/>
                  </a:cubicBezTo>
                  <a:cubicBezTo>
                    <a:pt x="7422" y="12439"/>
                    <a:pt x="7920" y="13351"/>
                    <a:pt x="8335" y="14305"/>
                  </a:cubicBezTo>
                  <a:cubicBezTo>
                    <a:pt x="5805" y="12148"/>
                    <a:pt x="3567" y="9619"/>
                    <a:pt x="1867" y="6758"/>
                  </a:cubicBezTo>
                  <a:lnTo>
                    <a:pt x="1867" y="7173"/>
                  </a:lnTo>
                  <a:cubicBezTo>
                    <a:pt x="1659" y="8707"/>
                    <a:pt x="1991" y="10241"/>
                    <a:pt x="2903" y="11485"/>
                  </a:cubicBezTo>
                  <a:cubicBezTo>
                    <a:pt x="5308" y="14180"/>
                    <a:pt x="7174" y="18575"/>
                    <a:pt x="8957" y="21851"/>
                  </a:cubicBezTo>
                  <a:cubicBezTo>
                    <a:pt x="9122" y="21643"/>
                    <a:pt x="9205" y="21477"/>
                    <a:pt x="9330" y="21270"/>
                  </a:cubicBezTo>
                  <a:cubicBezTo>
                    <a:pt x="9371" y="21685"/>
                    <a:pt x="9330" y="22099"/>
                    <a:pt x="9371" y="22514"/>
                  </a:cubicBezTo>
                  <a:cubicBezTo>
                    <a:pt x="9371" y="23426"/>
                    <a:pt x="9330" y="24338"/>
                    <a:pt x="9247" y="25333"/>
                  </a:cubicBezTo>
                  <a:cubicBezTo>
                    <a:pt x="9164" y="26329"/>
                    <a:pt x="9040" y="27365"/>
                    <a:pt x="8915" y="28402"/>
                  </a:cubicBezTo>
                  <a:cubicBezTo>
                    <a:pt x="8749" y="29480"/>
                    <a:pt x="8542" y="30558"/>
                    <a:pt x="8376" y="31719"/>
                  </a:cubicBezTo>
                  <a:cubicBezTo>
                    <a:pt x="7713" y="35782"/>
                    <a:pt x="6925" y="40011"/>
                    <a:pt x="7091" y="44199"/>
                  </a:cubicBezTo>
                  <a:cubicBezTo>
                    <a:pt x="7091" y="44655"/>
                    <a:pt x="7132" y="45194"/>
                    <a:pt x="7174" y="45650"/>
                  </a:cubicBezTo>
                  <a:lnTo>
                    <a:pt x="7174" y="45857"/>
                  </a:lnTo>
                  <a:cubicBezTo>
                    <a:pt x="7257" y="46272"/>
                    <a:pt x="7298" y="46728"/>
                    <a:pt x="7340" y="47143"/>
                  </a:cubicBezTo>
                  <a:lnTo>
                    <a:pt x="7340" y="47308"/>
                  </a:lnTo>
                  <a:cubicBezTo>
                    <a:pt x="7381" y="47723"/>
                    <a:pt x="7505" y="48138"/>
                    <a:pt x="7588" y="48552"/>
                  </a:cubicBezTo>
                  <a:lnTo>
                    <a:pt x="7588" y="48594"/>
                  </a:lnTo>
                  <a:lnTo>
                    <a:pt x="7588" y="48760"/>
                  </a:lnTo>
                  <a:lnTo>
                    <a:pt x="7588" y="48801"/>
                  </a:lnTo>
                  <a:lnTo>
                    <a:pt x="9330" y="54730"/>
                  </a:lnTo>
                  <a:cubicBezTo>
                    <a:pt x="9869" y="56720"/>
                    <a:pt x="10864" y="58545"/>
                    <a:pt x="12232" y="60203"/>
                  </a:cubicBezTo>
                  <a:lnTo>
                    <a:pt x="11652" y="60369"/>
                  </a:lnTo>
                  <a:cubicBezTo>
                    <a:pt x="10988" y="60535"/>
                    <a:pt x="10283" y="60701"/>
                    <a:pt x="9579" y="60825"/>
                  </a:cubicBezTo>
                  <a:lnTo>
                    <a:pt x="8542" y="60991"/>
                  </a:lnTo>
                  <a:cubicBezTo>
                    <a:pt x="8169" y="61032"/>
                    <a:pt x="7879" y="61115"/>
                    <a:pt x="7505" y="61115"/>
                  </a:cubicBezTo>
                  <a:cubicBezTo>
                    <a:pt x="7132" y="61157"/>
                    <a:pt x="6759" y="61157"/>
                    <a:pt x="6469" y="61198"/>
                  </a:cubicBezTo>
                  <a:lnTo>
                    <a:pt x="5432" y="61240"/>
                  </a:lnTo>
                  <a:lnTo>
                    <a:pt x="4396" y="61240"/>
                  </a:lnTo>
                  <a:cubicBezTo>
                    <a:pt x="4064" y="61240"/>
                    <a:pt x="3649" y="61198"/>
                    <a:pt x="3318" y="61198"/>
                  </a:cubicBezTo>
                  <a:lnTo>
                    <a:pt x="1" y="60867"/>
                  </a:lnTo>
                  <a:lnTo>
                    <a:pt x="1659" y="63976"/>
                  </a:lnTo>
                  <a:lnTo>
                    <a:pt x="2530" y="65801"/>
                  </a:lnTo>
                  <a:cubicBezTo>
                    <a:pt x="2820" y="66423"/>
                    <a:pt x="3152" y="67003"/>
                    <a:pt x="3401" y="67625"/>
                  </a:cubicBezTo>
                  <a:lnTo>
                    <a:pt x="3815" y="68579"/>
                  </a:lnTo>
                  <a:cubicBezTo>
                    <a:pt x="3981" y="68869"/>
                    <a:pt x="4064" y="69159"/>
                    <a:pt x="4230" y="69491"/>
                  </a:cubicBezTo>
                  <a:lnTo>
                    <a:pt x="4645" y="70444"/>
                  </a:lnTo>
                  <a:cubicBezTo>
                    <a:pt x="4686" y="70569"/>
                    <a:pt x="4810" y="70735"/>
                    <a:pt x="4852" y="70900"/>
                  </a:cubicBezTo>
                  <a:lnTo>
                    <a:pt x="5059" y="71357"/>
                  </a:lnTo>
                  <a:lnTo>
                    <a:pt x="5432" y="72227"/>
                  </a:lnTo>
                  <a:lnTo>
                    <a:pt x="5930" y="72186"/>
                  </a:lnTo>
                  <a:lnTo>
                    <a:pt x="10491" y="71813"/>
                  </a:lnTo>
                  <a:lnTo>
                    <a:pt x="10491" y="71771"/>
                  </a:lnTo>
                  <a:lnTo>
                    <a:pt x="6883" y="70320"/>
                  </a:lnTo>
                  <a:cubicBezTo>
                    <a:pt x="6842" y="70196"/>
                    <a:pt x="6759" y="70071"/>
                    <a:pt x="6718" y="69905"/>
                  </a:cubicBezTo>
                  <a:cubicBezTo>
                    <a:pt x="6676" y="69739"/>
                    <a:pt x="6635" y="69574"/>
                    <a:pt x="6552" y="69366"/>
                  </a:cubicBezTo>
                  <a:cubicBezTo>
                    <a:pt x="6510" y="69242"/>
                    <a:pt x="6469" y="69076"/>
                    <a:pt x="6386" y="68869"/>
                  </a:cubicBezTo>
                  <a:lnTo>
                    <a:pt x="6262" y="68330"/>
                  </a:lnTo>
                  <a:cubicBezTo>
                    <a:pt x="6179" y="68205"/>
                    <a:pt x="6179" y="67998"/>
                    <a:pt x="6137" y="67832"/>
                  </a:cubicBezTo>
                  <a:cubicBezTo>
                    <a:pt x="6096" y="67666"/>
                    <a:pt x="6054" y="67459"/>
                    <a:pt x="6054" y="67293"/>
                  </a:cubicBezTo>
                  <a:lnTo>
                    <a:pt x="5930" y="66796"/>
                  </a:lnTo>
                  <a:cubicBezTo>
                    <a:pt x="5888" y="66423"/>
                    <a:pt x="5805" y="66049"/>
                    <a:pt x="5723" y="65759"/>
                  </a:cubicBezTo>
                  <a:cubicBezTo>
                    <a:pt x="5681" y="65593"/>
                    <a:pt x="5681" y="65386"/>
                    <a:pt x="5640" y="65220"/>
                  </a:cubicBezTo>
                  <a:lnTo>
                    <a:pt x="5598" y="64888"/>
                  </a:lnTo>
                  <a:lnTo>
                    <a:pt x="5805" y="64805"/>
                  </a:lnTo>
                  <a:lnTo>
                    <a:pt x="6883" y="64681"/>
                  </a:lnTo>
                  <a:cubicBezTo>
                    <a:pt x="7257" y="64598"/>
                    <a:pt x="7588" y="64557"/>
                    <a:pt x="7961" y="64557"/>
                  </a:cubicBezTo>
                  <a:cubicBezTo>
                    <a:pt x="8335" y="64515"/>
                    <a:pt x="8708" y="64474"/>
                    <a:pt x="9040" y="64474"/>
                  </a:cubicBezTo>
                  <a:lnTo>
                    <a:pt x="10159" y="64349"/>
                  </a:lnTo>
                  <a:cubicBezTo>
                    <a:pt x="10491" y="64308"/>
                    <a:pt x="10864" y="64308"/>
                    <a:pt x="11237" y="64266"/>
                  </a:cubicBezTo>
                  <a:lnTo>
                    <a:pt x="12315" y="64142"/>
                  </a:lnTo>
                  <a:lnTo>
                    <a:pt x="13393" y="64059"/>
                  </a:lnTo>
                  <a:cubicBezTo>
                    <a:pt x="13766" y="63976"/>
                    <a:pt x="14139" y="63935"/>
                    <a:pt x="14512" y="63935"/>
                  </a:cubicBezTo>
                  <a:lnTo>
                    <a:pt x="15632" y="63852"/>
                  </a:lnTo>
                  <a:cubicBezTo>
                    <a:pt x="15881" y="63769"/>
                    <a:pt x="16088" y="63769"/>
                    <a:pt x="16378" y="63769"/>
                  </a:cubicBezTo>
                  <a:cubicBezTo>
                    <a:pt x="18534" y="65137"/>
                    <a:pt x="21188" y="66049"/>
                    <a:pt x="24298" y="66588"/>
                  </a:cubicBezTo>
                  <a:lnTo>
                    <a:pt x="24298" y="66630"/>
                  </a:lnTo>
                  <a:cubicBezTo>
                    <a:pt x="24380" y="67003"/>
                    <a:pt x="24380" y="67418"/>
                    <a:pt x="24505" y="67791"/>
                  </a:cubicBezTo>
                  <a:cubicBezTo>
                    <a:pt x="24546" y="68122"/>
                    <a:pt x="24588" y="68537"/>
                    <a:pt x="24671" y="68910"/>
                  </a:cubicBezTo>
                  <a:cubicBezTo>
                    <a:pt x="24712" y="69283"/>
                    <a:pt x="24754" y="69698"/>
                    <a:pt x="24754" y="70071"/>
                  </a:cubicBezTo>
                  <a:lnTo>
                    <a:pt x="24878" y="71191"/>
                  </a:lnTo>
                  <a:cubicBezTo>
                    <a:pt x="24919" y="71978"/>
                    <a:pt x="24961" y="72683"/>
                    <a:pt x="24961" y="73430"/>
                  </a:cubicBezTo>
                  <a:lnTo>
                    <a:pt x="24961" y="74549"/>
                  </a:lnTo>
                  <a:lnTo>
                    <a:pt x="24961" y="75710"/>
                  </a:lnTo>
                  <a:cubicBezTo>
                    <a:pt x="24961" y="76083"/>
                    <a:pt x="24961" y="76415"/>
                    <a:pt x="24919" y="76830"/>
                  </a:cubicBezTo>
                  <a:cubicBezTo>
                    <a:pt x="24878" y="77203"/>
                    <a:pt x="24919" y="77576"/>
                    <a:pt x="24878" y="77949"/>
                  </a:cubicBezTo>
                  <a:lnTo>
                    <a:pt x="24795" y="79068"/>
                  </a:lnTo>
                  <a:lnTo>
                    <a:pt x="24712" y="80146"/>
                  </a:lnTo>
                  <a:lnTo>
                    <a:pt x="24546" y="81266"/>
                  </a:lnTo>
                  <a:lnTo>
                    <a:pt x="24546" y="81307"/>
                  </a:lnTo>
                  <a:lnTo>
                    <a:pt x="23759" y="81805"/>
                  </a:lnTo>
                  <a:lnTo>
                    <a:pt x="22846" y="82427"/>
                  </a:lnTo>
                  <a:lnTo>
                    <a:pt x="21893" y="83049"/>
                  </a:lnTo>
                  <a:lnTo>
                    <a:pt x="20027" y="84376"/>
                  </a:lnTo>
                  <a:lnTo>
                    <a:pt x="19115" y="84998"/>
                  </a:lnTo>
                  <a:lnTo>
                    <a:pt x="18161" y="85661"/>
                  </a:lnTo>
                  <a:lnTo>
                    <a:pt x="18244" y="85661"/>
                  </a:lnTo>
                  <a:cubicBezTo>
                    <a:pt x="18576" y="85620"/>
                    <a:pt x="18949" y="85537"/>
                    <a:pt x="19322" y="85454"/>
                  </a:cubicBezTo>
                  <a:cubicBezTo>
                    <a:pt x="19695" y="85412"/>
                    <a:pt x="20027" y="85329"/>
                    <a:pt x="20442" y="85288"/>
                  </a:cubicBezTo>
                  <a:cubicBezTo>
                    <a:pt x="20815" y="85246"/>
                    <a:pt x="21188" y="85205"/>
                    <a:pt x="21602" y="85205"/>
                  </a:cubicBezTo>
                  <a:lnTo>
                    <a:pt x="22722" y="85080"/>
                  </a:lnTo>
                  <a:cubicBezTo>
                    <a:pt x="23095" y="85039"/>
                    <a:pt x="23510" y="85039"/>
                    <a:pt x="23883" y="84998"/>
                  </a:cubicBezTo>
                  <a:cubicBezTo>
                    <a:pt x="24215" y="84998"/>
                    <a:pt x="24629" y="84915"/>
                    <a:pt x="25002" y="84915"/>
                  </a:cubicBezTo>
                  <a:lnTo>
                    <a:pt x="26744" y="84915"/>
                  </a:lnTo>
                  <a:cubicBezTo>
                    <a:pt x="26868" y="84915"/>
                    <a:pt x="27158" y="84915"/>
                    <a:pt x="27283" y="84998"/>
                  </a:cubicBezTo>
                  <a:lnTo>
                    <a:pt x="28029" y="85039"/>
                  </a:lnTo>
                  <a:lnTo>
                    <a:pt x="28029" y="85080"/>
                  </a:lnTo>
                  <a:lnTo>
                    <a:pt x="29107" y="85205"/>
                  </a:lnTo>
                  <a:lnTo>
                    <a:pt x="29066" y="84666"/>
                  </a:lnTo>
                  <a:lnTo>
                    <a:pt x="29066" y="84334"/>
                  </a:lnTo>
                  <a:lnTo>
                    <a:pt x="28941" y="82551"/>
                  </a:lnTo>
                  <a:lnTo>
                    <a:pt x="28900" y="81971"/>
                  </a:lnTo>
                  <a:lnTo>
                    <a:pt x="28900" y="81432"/>
                  </a:lnTo>
                  <a:lnTo>
                    <a:pt x="28900" y="80271"/>
                  </a:lnTo>
                  <a:lnTo>
                    <a:pt x="28941" y="79151"/>
                  </a:lnTo>
                  <a:lnTo>
                    <a:pt x="29066" y="78032"/>
                  </a:lnTo>
                  <a:cubicBezTo>
                    <a:pt x="29107" y="77700"/>
                    <a:pt x="29149" y="77327"/>
                    <a:pt x="29149" y="76954"/>
                  </a:cubicBezTo>
                  <a:lnTo>
                    <a:pt x="29314" y="75876"/>
                  </a:lnTo>
                  <a:lnTo>
                    <a:pt x="29522" y="74756"/>
                  </a:lnTo>
                  <a:cubicBezTo>
                    <a:pt x="29563" y="74425"/>
                    <a:pt x="29646" y="74052"/>
                    <a:pt x="29729" y="73678"/>
                  </a:cubicBezTo>
                  <a:cubicBezTo>
                    <a:pt x="29895" y="72974"/>
                    <a:pt x="29978" y="72227"/>
                    <a:pt x="30185" y="71522"/>
                  </a:cubicBezTo>
                  <a:lnTo>
                    <a:pt x="30434" y="70361"/>
                  </a:lnTo>
                  <a:cubicBezTo>
                    <a:pt x="30558" y="69988"/>
                    <a:pt x="30641" y="69657"/>
                    <a:pt x="30724" y="69283"/>
                  </a:cubicBezTo>
                  <a:lnTo>
                    <a:pt x="31014" y="68205"/>
                  </a:lnTo>
                  <a:cubicBezTo>
                    <a:pt x="31097" y="68081"/>
                    <a:pt x="31097" y="67915"/>
                    <a:pt x="31139" y="67832"/>
                  </a:cubicBezTo>
                  <a:cubicBezTo>
                    <a:pt x="32466" y="68247"/>
                    <a:pt x="33792" y="68703"/>
                    <a:pt x="35078" y="69242"/>
                  </a:cubicBezTo>
                  <a:lnTo>
                    <a:pt x="35783" y="72559"/>
                  </a:lnTo>
                  <a:lnTo>
                    <a:pt x="36197" y="74300"/>
                  </a:lnTo>
                  <a:cubicBezTo>
                    <a:pt x="36370" y="75097"/>
                    <a:pt x="37065" y="75605"/>
                    <a:pt x="37821" y="75605"/>
                  </a:cubicBezTo>
                  <a:cubicBezTo>
                    <a:pt x="37969" y="75605"/>
                    <a:pt x="38120" y="75585"/>
                    <a:pt x="38270" y="75544"/>
                  </a:cubicBezTo>
                  <a:cubicBezTo>
                    <a:pt x="38436" y="75503"/>
                    <a:pt x="38519" y="75503"/>
                    <a:pt x="38643" y="75378"/>
                  </a:cubicBezTo>
                  <a:lnTo>
                    <a:pt x="38975" y="75254"/>
                  </a:lnTo>
                  <a:cubicBezTo>
                    <a:pt x="39141" y="75130"/>
                    <a:pt x="39390" y="75088"/>
                    <a:pt x="39514" y="74964"/>
                  </a:cubicBezTo>
                  <a:cubicBezTo>
                    <a:pt x="39721" y="74881"/>
                    <a:pt x="39929" y="74839"/>
                    <a:pt x="40095" y="74756"/>
                  </a:cubicBezTo>
                  <a:cubicBezTo>
                    <a:pt x="40302" y="74715"/>
                    <a:pt x="40509" y="74632"/>
                    <a:pt x="40716" y="74549"/>
                  </a:cubicBezTo>
                  <a:lnTo>
                    <a:pt x="41338" y="74342"/>
                  </a:lnTo>
                  <a:cubicBezTo>
                    <a:pt x="42126" y="74093"/>
                    <a:pt x="42955" y="73927"/>
                    <a:pt x="43785" y="73720"/>
                  </a:cubicBezTo>
                  <a:cubicBezTo>
                    <a:pt x="44033" y="73678"/>
                    <a:pt x="44282" y="73637"/>
                    <a:pt x="44614" y="73595"/>
                  </a:cubicBezTo>
                  <a:lnTo>
                    <a:pt x="44614" y="73595"/>
                  </a:lnTo>
                  <a:cubicBezTo>
                    <a:pt x="43785" y="75751"/>
                    <a:pt x="43163" y="77949"/>
                    <a:pt x="42624" y="80229"/>
                  </a:cubicBezTo>
                  <a:lnTo>
                    <a:pt x="36529" y="83795"/>
                  </a:lnTo>
                  <a:lnTo>
                    <a:pt x="36529" y="83837"/>
                  </a:lnTo>
                  <a:lnTo>
                    <a:pt x="44697" y="82800"/>
                  </a:lnTo>
                  <a:lnTo>
                    <a:pt x="45443" y="82717"/>
                  </a:lnTo>
                  <a:lnTo>
                    <a:pt x="45816" y="81598"/>
                  </a:lnTo>
                  <a:cubicBezTo>
                    <a:pt x="46314" y="80022"/>
                    <a:pt x="46936" y="78447"/>
                    <a:pt x="47599" y="76954"/>
                  </a:cubicBezTo>
                  <a:cubicBezTo>
                    <a:pt x="47767" y="76978"/>
                    <a:pt x="47934" y="77002"/>
                    <a:pt x="48094" y="77002"/>
                  </a:cubicBezTo>
                  <a:cubicBezTo>
                    <a:pt x="48211" y="77002"/>
                    <a:pt x="48323" y="76989"/>
                    <a:pt x="48428" y="76954"/>
                  </a:cubicBezTo>
                  <a:cubicBezTo>
                    <a:pt x="48553" y="76912"/>
                    <a:pt x="48719" y="76912"/>
                    <a:pt x="48802" y="76788"/>
                  </a:cubicBezTo>
                  <a:lnTo>
                    <a:pt x="49133" y="76622"/>
                  </a:lnTo>
                  <a:cubicBezTo>
                    <a:pt x="49341" y="76539"/>
                    <a:pt x="49548" y="76415"/>
                    <a:pt x="49672" y="76373"/>
                  </a:cubicBezTo>
                  <a:cubicBezTo>
                    <a:pt x="49880" y="76291"/>
                    <a:pt x="50087" y="76208"/>
                    <a:pt x="50253" y="76166"/>
                  </a:cubicBezTo>
                  <a:cubicBezTo>
                    <a:pt x="50460" y="76125"/>
                    <a:pt x="50667" y="76000"/>
                    <a:pt x="50875" y="75959"/>
                  </a:cubicBezTo>
                  <a:lnTo>
                    <a:pt x="51497" y="75751"/>
                  </a:lnTo>
                  <a:cubicBezTo>
                    <a:pt x="52284" y="75503"/>
                    <a:pt x="53114" y="75295"/>
                    <a:pt x="53943" y="75130"/>
                  </a:cubicBezTo>
                  <a:lnTo>
                    <a:pt x="54772" y="74964"/>
                  </a:lnTo>
                  <a:lnTo>
                    <a:pt x="54772" y="74964"/>
                  </a:lnTo>
                  <a:cubicBezTo>
                    <a:pt x="54565" y="75503"/>
                    <a:pt x="54358" y="76083"/>
                    <a:pt x="54192" y="76581"/>
                  </a:cubicBezTo>
                  <a:lnTo>
                    <a:pt x="54192" y="76705"/>
                  </a:lnTo>
                  <a:cubicBezTo>
                    <a:pt x="54026" y="77161"/>
                    <a:pt x="53901" y="77659"/>
                    <a:pt x="53736" y="78156"/>
                  </a:cubicBezTo>
                  <a:cubicBezTo>
                    <a:pt x="53694" y="78405"/>
                    <a:pt x="53570" y="78654"/>
                    <a:pt x="53528" y="78861"/>
                  </a:cubicBezTo>
                  <a:cubicBezTo>
                    <a:pt x="53487" y="79110"/>
                    <a:pt x="53362" y="79442"/>
                    <a:pt x="53321" y="79690"/>
                  </a:cubicBezTo>
                  <a:cubicBezTo>
                    <a:pt x="53197" y="80022"/>
                    <a:pt x="53155" y="80354"/>
                    <a:pt x="53072" y="80685"/>
                  </a:cubicBezTo>
                  <a:cubicBezTo>
                    <a:pt x="52989" y="80851"/>
                    <a:pt x="52948" y="80976"/>
                    <a:pt x="52948" y="81142"/>
                  </a:cubicBezTo>
                  <a:cubicBezTo>
                    <a:pt x="52906" y="81307"/>
                    <a:pt x="52906" y="81390"/>
                    <a:pt x="52865" y="81556"/>
                  </a:cubicBezTo>
                  <a:lnTo>
                    <a:pt x="52036" y="82012"/>
                  </a:lnTo>
                  <a:lnTo>
                    <a:pt x="46728" y="85122"/>
                  </a:lnTo>
                  <a:lnTo>
                    <a:pt x="46728" y="85205"/>
                  </a:lnTo>
                  <a:lnTo>
                    <a:pt x="54938" y="84210"/>
                  </a:lnTo>
                  <a:lnTo>
                    <a:pt x="55021" y="84210"/>
                  </a:lnTo>
                  <a:lnTo>
                    <a:pt x="55643" y="84168"/>
                  </a:lnTo>
                  <a:lnTo>
                    <a:pt x="56016" y="83049"/>
                  </a:lnTo>
                  <a:cubicBezTo>
                    <a:pt x="57094" y="79607"/>
                    <a:pt x="58670" y="76291"/>
                    <a:pt x="60577" y="73222"/>
                  </a:cubicBezTo>
                  <a:lnTo>
                    <a:pt x="62069" y="70817"/>
                  </a:lnTo>
                  <a:cubicBezTo>
                    <a:pt x="62277" y="70527"/>
                    <a:pt x="62318" y="70113"/>
                    <a:pt x="62235" y="69781"/>
                  </a:cubicBezTo>
                  <a:lnTo>
                    <a:pt x="62235" y="69781"/>
                  </a:lnTo>
                  <a:cubicBezTo>
                    <a:pt x="63355" y="70320"/>
                    <a:pt x="64516" y="70817"/>
                    <a:pt x="65594" y="71398"/>
                  </a:cubicBezTo>
                  <a:cubicBezTo>
                    <a:pt x="67252" y="72227"/>
                    <a:pt x="68828" y="73264"/>
                    <a:pt x="70279" y="74342"/>
                  </a:cubicBezTo>
                  <a:cubicBezTo>
                    <a:pt x="70694" y="74632"/>
                    <a:pt x="70984" y="74922"/>
                    <a:pt x="71357" y="75254"/>
                  </a:cubicBezTo>
                  <a:lnTo>
                    <a:pt x="71854" y="75710"/>
                  </a:lnTo>
                  <a:cubicBezTo>
                    <a:pt x="71979" y="75751"/>
                    <a:pt x="72020" y="75876"/>
                    <a:pt x="72145" y="75959"/>
                  </a:cubicBezTo>
                  <a:lnTo>
                    <a:pt x="72393" y="76208"/>
                  </a:lnTo>
                  <a:cubicBezTo>
                    <a:pt x="73015" y="76830"/>
                    <a:pt x="73596" y="77576"/>
                    <a:pt x="74093" y="78281"/>
                  </a:cubicBezTo>
                  <a:cubicBezTo>
                    <a:pt x="74218" y="78488"/>
                    <a:pt x="74342" y="78654"/>
                    <a:pt x="74467" y="78861"/>
                  </a:cubicBezTo>
                  <a:cubicBezTo>
                    <a:pt x="74550" y="79068"/>
                    <a:pt x="74674" y="79234"/>
                    <a:pt x="74757" y="79442"/>
                  </a:cubicBezTo>
                  <a:cubicBezTo>
                    <a:pt x="74923" y="79815"/>
                    <a:pt x="75130" y="80229"/>
                    <a:pt x="75254" y="80561"/>
                  </a:cubicBezTo>
                  <a:cubicBezTo>
                    <a:pt x="75503" y="81390"/>
                    <a:pt x="75669" y="82220"/>
                    <a:pt x="75669" y="83132"/>
                  </a:cubicBezTo>
                  <a:lnTo>
                    <a:pt x="75669" y="83463"/>
                  </a:lnTo>
                  <a:lnTo>
                    <a:pt x="75586" y="83837"/>
                  </a:lnTo>
                  <a:cubicBezTo>
                    <a:pt x="75586" y="84085"/>
                    <a:pt x="75545" y="84293"/>
                    <a:pt x="75545" y="84583"/>
                  </a:cubicBezTo>
                  <a:lnTo>
                    <a:pt x="75462" y="85288"/>
                  </a:lnTo>
                  <a:cubicBezTo>
                    <a:pt x="75462" y="85412"/>
                    <a:pt x="75379" y="85495"/>
                    <a:pt x="75379" y="85661"/>
                  </a:cubicBezTo>
                  <a:lnTo>
                    <a:pt x="75296" y="86034"/>
                  </a:lnTo>
                  <a:cubicBezTo>
                    <a:pt x="75130" y="86532"/>
                    <a:pt x="74964" y="87071"/>
                    <a:pt x="74757" y="87568"/>
                  </a:cubicBezTo>
                  <a:lnTo>
                    <a:pt x="74719" y="87756"/>
                  </a:lnTo>
                  <a:lnTo>
                    <a:pt x="74719" y="87756"/>
                  </a:lnTo>
                  <a:cubicBezTo>
                    <a:pt x="74730" y="87734"/>
                    <a:pt x="74757" y="87734"/>
                    <a:pt x="74757" y="87734"/>
                  </a:cubicBezTo>
                  <a:lnTo>
                    <a:pt x="74757" y="87776"/>
                  </a:lnTo>
                  <a:lnTo>
                    <a:pt x="74715" y="87900"/>
                  </a:lnTo>
                  <a:lnTo>
                    <a:pt x="74508" y="88356"/>
                  </a:lnTo>
                  <a:lnTo>
                    <a:pt x="74342" y="88646"/>
                  </a:lnTo>
                  <a:cubicBezTo>
                    <a:pt x="74301" y="88771"/>
                    <a:pt x="74259" y="88854"/>
                    <a:pt x="74218" y="88936"/>
                  </a:cubicBezTo>
                  <a:cubicBezTo>
                    <a:pt x="73057" y="90802"/>
                    <a:pt x="71523" y="92378"/>
                    <a:pt x="69574" y="93497"/>
                  </a:cubicBezTo>
                  <a:cubicBezTo>
                    <a:pt x="67501" y="94741"/>
                    <a:pt x="65303" y="95695"/>
                    <a:pt x="62940" y="96400"/>
                  </a:cubicBezTo>
                  <a:cubicBezTo>
                    <a:pt x="61655" y="96731"/>
                    <a:pt x="60370" y="97105"/>
                    <a:pt x="59084" y="97353"/>
                  </a:cubicBezTo>
                  <a:cubicBezTo>
                    <a:pt x="58338" y="97519"/>
                    <a:pt x="57633" y="97685"/>
                    <a:pt x="56887" y="97768"/>
                  </a:cubicBezTo>
                  <a:lnTo>
                    <a:pt x="55975" y="97934"/>
                  </a:lnTo>
                  <a:cubicBezTo>
                    <a:pt x="53694" y="98307"/>
                    <a:pt x="51455" y="98514"/>
                    <a:pt x="49424" y="98680"/>
                  </a:cubicBezTo>
                  <a:cubicBezTo>
                    <a:pt x="47491" y="98801"/>
                    <a:pt x="45559" y="98865"/>
                    <a:pt x="43626" y="98865"/>
                  </a:cubicBezTo>
                  <a:cubicBezTo>
                    <a:pt x="42242" y="98865"/>
                    <a:pt x="40857" y="98832"/>
                    <a:pt x="39473" y="98763"/>
                  </a:cubicBezTo>
                  <a:cubicBezTo>
                    <a:pt x="37026" y="98680"/>
                    <a:pt x="35700" y="98556"/>
                    <a:pt x="35700" y="98556"/>
                  </a:cubicBezTo>
                  <a:lnTo>
                    <a:pt x="35700" y="98597"/>
                  </a:lnTo>
                  <a:lnTo>
                    <a:pt x="36612" y="98929"/>
                  </a:lnTo>
                  <a:cubicBezTo>
                    <a:pt x="37234" y="99136"/>
                    <a:pt x="38187" y="99385"/>
                    <a:pt x="39390" y="99717"/>
                  </a:cubicBezTo>
                  <a:cubicBezTo>
                    <a:pt x="40551" y="100007"/>
                    <a:pt x="42002" y="100380"/>
                    <a:pt x="43660" y="100670"/>
                  </a:cubicBezTo>
                  <a:cubicBezTo>
                    <a:pt x="45319" y="101002"/>
                    <a:pt x="47267" y="101375"/>
                    <a:pt x="49382" y="101624"/>
                  </a:cubicBezTo>
                  <a:cubicBezTo>
                    <a:pt x="51662" y="101914"/>
                    <a:pt x="53943" y="102080"/>
                    <a:pt x="56265" y="102121"/>
                  </a:cubicBezTo>
                  <a:lnTo>
                    <a:pt x="60121" y="102121"/>
                  </a:lnTo>
                  <a:cubicBezTo>
                    <a:pt x="60245" y="102121"/>
                    <a:pt x="60411" y="102121"/>
                    <a:pt x="60577" y="102080"/>
                  </a:cubicBezTo>
                  <a:cubicBezTo>
                    <a:pt x="60950" y="102080"/>
                    <a:pt x="61240" y="102039"/>
                    <a:pt x="61613" y="102039"/>
                  </a:cubicBezTo>
                  <a:cubicBezTo>
                    <a:pt x="61779" y="102039"/>
                    <a:pt x="61904" y="102039"/>
                    <a:pt x="62069" y="101997"/>
                  </a:cubicBezTo>
                  <a:cubicBezTo>
                    <a:pt x="62733" y="101914"/>
                    <a:pt x="63438" y="101831"/>
                    <a:pt x="64101" y="101707"/>
                  </a:cubicBezTo>
                  <a:cubicBezTo>
                    <a:pt x="67003" y="101375"/>
                    <a:pt x="69906" y="100629"/>
                    <a:pt x="72642" y="99509"/>
                  </a:cubicBezTo>
                  <a:cubicBezTo>
                    <a:pt x="74135" y="98887"/>
                    <a:pt x="75545" y="98058"/>
                    <a:pt x="76913" y="97105"/>
                  </a:cubicBezTo>
                  <a:cubicBezTo>
                    <a:pt x="78281" y="96109"/>
                    <a:pt x="79608" y="94948"/>
                    <a:pt x="80686" y="93580"/>
                  </a:cubicBezTo>
                  <a:cubicBezTo>
                    <a:pt x="80935" y="93290"/>
                    <a:pt x="81308" y="92792"/>
                    <a:pt x="81515" y="92461"/>
                  </a:cubicBezTo>
                  <a:lnTo>
                    <a:pt x="81805" y="92046"/>
                  </a:lnTo>
                  <a:lnTo>
                    <a:pt x="81888" y="91922"/>
                  </a:lnTo>
                  <a:lnTo>
                    <a:pt x="81930" y="91880"/>
                  </a:lnTo>
                  <a:cubicBezTo>
                    <a:pt x="81937" y="91873"/>
                    <a:pt x="81940" y="91871"/>
                    <a:pt x="81942" y="91871"/>
                  </a:cubicBezTo>
                  <a:lnTo>
                    <a:pt x="81942" y="91871"/>
                  </a:lnTo>
                  <a:cubicBezTo>
                    <a:pt x="81945" y="91871"/>
                    <a:pt x="81940" y="91880"/>
                    <a:pt x="81940" y="91880"/>
                  </a:cubicBezTo>
                  <a:cubicBezTo>
                    <a:pt x="81940" y="91880"/>
                    <a:pt x="81950" y="91860"/>
                    <a:pt x="82013" y="91756"/>
                  </a:cubicBezTo>
                  <a:lnTo>
                    <a:pt x="82013" y="91714"/>
                  </a:lnTo>
                  <a:lnTo>
                    <a:pt x="82179" y="91466"/>
                  </a:lnTo>
                  <a:cubicBezTo>
                    <a:pt x="82593" y="90719"/>
                    <a:pt x="83008" y="90014"/>
                    <a:pt x="83339" y="89227"/>
                  </a:cubicBezTo>
                  <a:lnTo>
                    <a:pt x="83588" y="88646"/>
                  </a:lnTo>
                  <a:cubicBezTo>
                    <a:pt x="83671" y="88439"/>
                    <a:pt x="83754" y="88232"/>
                    <a:pt x="83837" y="88024"/>
                  </a:cubicBezTo>
                  <a:cubicBezTo>
                    <a:pt x="84003" y="87610"/>
                    <a:pt x="84086" y="87195"/>
                    <a:pt x="84252" y="86780"/>
                  </a:cubicBezTo>
                  <a:cubicBezTo>
                    <a:pt x="84252" y="86739"/>
                    <a:pt x="84293" y="86698"/>
                    <a:pt x="84293" y="86656"/>
                  </a:cubicBezTo>
                  <a:lnTo>
                    <a:pt x="84625" y="85537"/>
                  </a:lnTo>
                  <a:lnTo>
                    <a:pt x="84791" y="84915"/>
                  </a:lnTo>
                  <a:cubicBezTo>
                    <a:pt x="84832" y="84707"/>
                    <a:pt x="84832" y="84500"/>
                    <a:pt x="84874" y="84251"/>
                  </a:cubicBezTo>
                  <a:cubicBezTo>
                    <a:pt x="85454" y="80727"/>
                    <a:pt x="84915" y="77161"/>
                    <a:pt x="83422" y="73927"/>
                  </a:cubicBezTo>
                  <a:cubicBezTo>
                    <a:pt x="82137" y="71191"/>
                    <a:pt x="80354" y="68661"/>
                    <a:pt x="78198" y="66588"/>
                  </a:cubicBezTo>
                  <a:lnTo>
                    <a:pt x="77452" y="65842"/>
                  </a:lnTo>
                  <a:lnTo>
                    <a:pt x="76747" y="65179"/>
                  </a:lnTo>
                  <a:cubicBezTo>
                    <a:pt x="76291" y="64723"/>
                    <a:pt x="75752" y="64308"/>
                    <a:pt x="75296" y="63935"/>
                  </a:cubicBezTo>
                  <a:cubicBezTo>
                    <a:pt x="74840" y="63520"/>
                    <a:pt x="74301" y="63147"/>
                    <a:pt x="73845" y="62857"/>
                  </a:cubicBezTo>
                  <a:cubicBezTo>
                    <a:pt x="73306" y="62484"/>
                    <a:pt x="72850" y="62193"/>
                    <a:pt x="72393" y="61862"/>
                  </a:cubicBezTo>
                  <a:cubicBezTo>
                    <a:pt x="71440" y="61240"/>
                    <a:pt x="70528" y="60618"/>
                    <a:pt x="69657" y="60162"/>
                  </a:cubicBezTo>
                  <a:cubicBezTo>
                    <a:pt x="68703" y="59623"/>
                    <a:pt x="67874" y="59167"/>
                    <a:pt x="67045" y="58793"/>
                  </a:cubicBezTo>
                  <a:cubicBezTo>
                    <a:pt x="65428" y="57964"/>
                    <a:pt x="63977" y="57342"/>
                    <a:pt x="62733" y="56886"/>
                  </a:cubicBezTo>
                  <a:cubicBezTo>
                    <a:pt x="62194" y="56637"/>
                    <a:pt x="61613" y="56430"/>
                    <a:pt x="61157" y="56264"/>
                  </a:cubicBezTo>
                  <a:lnTo>
                    <a:pt x="59913" y="55850"/>
                  </a:lnTo>
                  <a:lnTo>
                    <a:pt x="59209" y="55642"/>
                  </a:lnTo>
                  <a:lnTo>
                    <a:pt x="58918" y="55559"/>
                  </a:lnTo>
                  <a:lnTo>
                    <a:pt x="58877" y="55601"/>
                  </a:lnTo>
                  <a:lnTo>
                    <a:pt x="58877" y="55476"/>
                  </a:lnTo>
                  <a:cubicBezTo>
                    <a:pt x="57426" y="55020"/>
                    <a:pt x="55975" y="54564"/>
                    <a:pt x="54565" y="54191"/>
                  </a:cubicBezTo>
                  <a:cubicBezTo>
                    <a:pt x="55892" y="52242"/>
                    <a:pt x="57757" y="49962"/>
                    <a:pt x="59623" y="48718"/>
                  </a:cubicBezTo>
                  <a:cubicBezTo>
                    <a:pt x="62277" y="46935"/>
                    <a:pt x="69035" y="46106"/>
                    <a:pt x="72435" y="45816"/>
                  </a:cubicBezTo>
                  <a:lnTo>
                    <a:pt x="72476" y="45816"/>
                  </a:lnTo>
                  <a:cubicBezTo>
                    <a:pt x="73057" y="45733"/>
                    <a:pt x="73513" y="45691"/>
                    <a:pt x="73886" y="45691"/>
                  </a:cubicBezTo>
                  <a:lnTo>
                    <a:pt x="74342" y="45940"/>
                  </a:lnTo>
                  <a:cubicBezTo>
                    <a:pt x="74757" y="46230"/>
                    <a:pt x="75171" y="46438"/>
                    <a:pt x="75545" y="46645"/>
                  </a:cubicBezTo>
                  <a:cubicBezTo>
                    <a:pt x="76291" y="47060"/>
                    <a:pt x="76830" y="47308"/>
                    <a:pt x="77245" y="47516"/>
                  </a:cubicBezTo>
                  <a:lnTo>
                    <a:pt x="77866" y="47806"/>
                  </a:lnTo>
                  <a:lnTo>
                    <a:pt x="78032" y="47557"/>
                  </a:lnTo>
                  <a:lnTo>
                    <a:pt x="77991" y="47557"/>
                  </a:lnTo>
                  <a:lnTo>
                    <a:pt x="77991" y="47516"/>
                  </a:lnTo>
                  <a:lnTo>
                    <a:pt x="77410" y="47143"/>
                  </a:lnTo>
                  <a:cubicBezTo>
                    <a:pt x="77037" y="46894"/>
                    <a:pt x="76498" y="46562"/>
                    <a:pt x="75876" y="46106"/>
                  </a:cubicBezTo>
                  <a:cubicBezTo>
                    <a:pt x="75545" y="45857"/>
                    <a:pt x="75171" y="45650"/>
                    <a:pt x="74757" y="45318"/>
                  </a:cubicBezTo>
                  <a:cubicBezTo>
                    <a:pt x="77825" y="41587"/>
                    <a:pt x="81225" y="38145"/>
                    <a:pt x="84915" y="35036"/>
                  </a:cubicBezTo>
                  <a:cubicBezTo>
                    <a:pt x="85039" y="34911"/>
                    <a:pt x="85205" y="34828"/>
                    <a:pt x="85288" y="34704"/>
                  </a:cubicBezTo>
                  <a:cubicBezTo>
                    <a:pt x="90803" y="30558"/>
                    <a:pt x="103158" y="30060"/>
                    <a:pt x="106268" y="29977"/>
                  </a:cubicBezTo>
                  <a:cubicBezTo>
                    <a:pt x="106890" y="30350"/>
                    <a:pt x="107512" y="30765"/>
                    <a:pt x="108134" y="31138"/>
                  </a:cubicBezTo>
                  <a:lnTo>
                    <a:pt x="108424" y="30806"/>
                  </a:lnTo>
                  <a:cubicBezTo>
                    <a:pt x="108092" y="30558"/>
                    <a:pt x="108092" y="30558"/>
                    <a:pt x="108092" y="30516"/>
                  </a:cubicBezTo>
                  <a:cubicBezTo>
                    <a:pt x="106807" y="29480"/>
                    <a:pt x="105397" y="28485"/>
                    <a:pt x="103988" y="27614"/>
                  </a:cubicBezTo>
                  <a:cubicBezTo>
                    <a:pt x="102619" y="26660"/>
                    <a:pt x="101085" y="25914"/>
                    <a:pt x="99593" y="25126"/>
                  </a:cubicBezTo>
                  <a:cubicBezTo>
                    <a:pt x="98100" y="24338"/>
                    <a:pt x="96524" y="23634"/>
                    <a:pt x="94990" y="23012"/>
                  </a:cubicBezTo>
                  <a:cubicBezTo>
                    <a:pt x="93415" y="22390"/>
                    <a:pt x="91839" y="21809"/>
                    <a:pt x="90222" y="21270"/>
                  </a:cubicBezTo>
                  <a:cubicBezTo>
                    <a:pt x="88605" y="20773"/>
                    <a:pt x="86947" y="20358"/>
                    <a:pt x="85288" y="19985"/>
                  </a:cubicBezTo>
                  <a:cubicBezTo>
                    <a:pt x="84459" y="19819"/>
                    <a:pt x="83630" y="19695"/>
                    <a:pt x="82759" y="19570"/>
                  </a:cubicBezTo>
                  <a:cubicBezTo>
                    <a:pt x="82303" y="19529"/>
                    <a:pt x="81805" y="19529"/>
                    <a:pt x="81474" y="19487"/>
                  </a:cubicBezTo>
                  <a:cubicBezTo>
                    <a:pt x="81101" y="19487"/>
                    <a:pt x="80686" y="19404"/>
                    <a:pt x="80271" y="19363"/>
                  </a:cubicBezTo>
                  <a:cubicBezTo>
                    <a:pt x="78654" y="19197"/>
                    <a:pt x="76996" y="18990"/>
                    <a:pt x="75379" y="18699"/>
                  </a:cubicBezTo>
                  <a:cubicBezTo>
                    <a:pt x="73803" y="18368"/>
                    <a:pt x="72186" y="18078"/>
                    <a:pt x="70611" y="17621"/>
                  </a:cubicBezTo>
                  <a:cubicBezTo>
                    <a:pt x="69077" y="17207"/>
                    <a:pt x="67625" y="16668"/>
                    <a:pt x="66174" y="15963"/>
                  </a:cubicBezTo>
                  <a:cubicBezTo>
                    <a:pt x="64723" y="15175"/>
                    <a:pt x="63230" y="14387"/>
                    <a:pt x="61779" y="13600"/>
                  </a:cubicBezTo>
                  <a:cubicBezTo>
                    <a:pt x="58752" y="12107"/>
                    <a:pt x="55767" y="10614"/>
                    <a:pt x="52658" y="9246"/>
                  </a:cubicBezTo>
                  <a:cubicBezTo>
                    <a:pt x="51082" y="8583"/>
                    <a:pt x="49465" y="7961"/>
                    <a:pt x="47889" y="7380"/>
                  </a:cubicBezTo>
                  <a:cubicBezTo>
                    <a:pt x="46231" y="6841"/>
                    <a:pt x="44490" y="6427"/>
                    <a:pt x="42790" y="6095"/>
                  </a:cubicBezTo>
                  <a:cubicBezTo>
                    <a:pt x="41266" y="5841"/>
                    <a:pt x="39679" y="5714"/>
                    <a:pt x="38111" y="5714"/>
                  </a:cubicBezTo>
                  <a:cubicBezTo>
                    <a:pt x="37887" y="5714"/>
                    <a:pt x="37664" y="5717"/>
                    <a:pt x="37441" y="5722"/>
                  </a:cubicBezTo>
                  <a:cubicBezTo>
                    <a:pt x="35658" y="5846"/>
                    <a:pt x="33875" y="6095"/>
                    <a:pt x="32175" y="6551"/>
                  </a:cubicBezTo>
                  <a:lnTo>
                    <a:pt x="30766" y="6924"/>
                  </a:lnTo>
                  <a:lnTo>
                    <a:pt x="30931" y="8375"/>
                  </a:lnTo>
                  <a:lnTo>
                    <a:pt x="31222" y="11195"/>
                  </a:lnTo>
                  <a:cubicBezTo>
                    <a:pt x="31346" y="12107"/>
                    <a:pt x="31429" y="13061"/>
                    <a:pt x="31512" y="13973"/>
                  </a:cubicBezTo>
                  <a:cubicBezTo>
                    <a:pt x="31553" y="14926"/>
                    <a:pt x="31636" y="15839"/>
                    <a:pt x="31636" y="16792"/>
                  </a:cubicBezTo>
                  <a:lnTo>
                    <a:pt x="31719" y="18160"/>
                  </a:lnTo>
                  <a:lnTo>
                    <a:pt x="31719" y="19570"/>
                  </a:lnTo>
                  <a:lnTo>
                    <a:pt x="31719" y="22390"/>
                  </a:lnTo>
                  <a:cubicBezTo>
                    <a:pt x="31719" y="22846"/>
                    <a:pt x="31636" y="23302"/>
                    <a:pt x="31636" y="23758"/>
                  </a:cubicBezTo>
                  <a:cubicBezTo>
                    <a:pt x="31636" y="24255"/>
                    <a:pt x="31595" y="24712"/>
                    <a:pt x="31553" y="25168"/>
                  </a:cubicBezTo>
                  <a:lnTo>
                    <a:pt x="31429" y="26577"/>
                  </a:lnTo>
                  <a:lnTo>
                    <a:pt x="31305" y="27946"/>
                  </a:lnTo>
                  <a:cubicBezTo>
                    <a:pt x="31222" y="28402"/>
                    <a:pt x="31180" y="28858"/>
                    <a:pt x="31097" y="29314"/>
                  </a:cubicBezTo>
                  <a:cubicBezTo>
                    <a:pt x="30973" y="29770"/>
                    <a:pt x="30973" y="30267"/>
                    <a:pt x="30890" y="30682"/>
                  </a:cubicBezTo>
                  <a:cubicBezTo>
                    <a:pt x="30724" y="31594"/>
                    <a:pt x="30517" y="32506"/>
                    <a:pt x="30310" y="33377"/>
                  </a:cubicBezTo>
                  <a:lnTo>
                    <a:pt x="29936" y="34704"/>
                  </a:lnTo>
                  <a:lnTo>
                    <a:pt x="29563" y="36031"/>
                  </a:lnTo>
                  <a:cubicBezTo>
                    <a:pt x="29439" y="36445"/>
                    <a:pt x="29314" y="36901"/>
                    <a:pt x="29149" y="37316"/>
                  </a:cubicBezTo>
                  <a:cubicBezTo>
                    <a:pt x="29024" y="37731"/>
                    <a:pt x="28858" y="38145"/>
                    <a:pt x="28693" y="38601"/>
                  </a:cubicBezTo>
                  <a:lnTo>
                    <a:pt x="28195" y="39845"/>
                  </a:lnTo>
                  <a:cubicBezTo>
                    <a:pt x="27988" y="40260"/>
                    <a:pt x="27822" y="40674"/>
                    <a:pt x="27614" y="41089"/>
                  </a:cubicBezTo>
                  <a:cubicBezTo>
                    <a:pt x="27407" y="41504"/>
                    <a:pt x="27200" y="41918"/>
                    <a:pt x="26993" y="42291"/>
                  </a:cubicBezTo>
                  <a:cubicBezTo>
                    <a:pt x="26785" y="42623"/>
                    <a:pt x="26536" y="43038"/>
                    <a:pt x="26329" y="43411"/>
                  </a:cubicBezTo>
                  <a:cubicBezTo>
                    <a:pt x="25832" y="44199"/>
                    <a:pt x="25334" y="44904"/>
                    <a:pt x="24754" y="45608"/>
                  </a:cubicBezTo>
                  <a:cubicBezTo>
                    <a:pt x="24712" y="45650"/>
                    <a:pt x="24671" y="45691"/>
                    <a:pt x="24588" y="45816"/>
                  </a:cubicBezTo>
                  <a:lnTo>
                    <a:pt x="24505" y="45816"/>
                  </a:lnTo>
                  <a:cubicBezTo>
                    <a:pt x="24380" y="45816"/>
                    <a:pt x="24298" y="45733"/>
                    <a:pt x="24256" y="45733"/>
                  </a:cubicBezTo>
                  <a:cubicBezTo>
                    <a:pt x="24132" y="45733"/>
                    <a:pt x="24049" y="45691"/>
                    <a:pt x="23924" y="45691"/>
                  </a:cubicBezTo>
                  <a:cubicBezTo>
                    <a:pt x="23841" y="45691"/>
                    <a:pt x="23717" y="45650"/>
                    <a:pt x="23634" y="45650"/>
                  </a:cubicBezTo>
                  <a:cubicBezTo>
                    <a:pt x="23510" y="45650"/>
                    <a:pt x="23427" y="45608"/>
                    <a:pt x="23302" y="45526"/>
                  </a:cubicBezTo>
                  <a:cubicBezTo>
                    <a:pt x="23220" y="45484"/>
                    <a:pt x="23095" y="45484"/>
                    <a:pt x="23012" y="45443"/>
                  </a:cubicBezTo>
                  <a:cubicBezTo>
                    <a:pt x="22888" y="45401"/>
                    <a:pt x="22805" y="45401"/>
                    <a:pt x="22722" y="45318"/>
                  </a:cubicBezTo>
                  <a:cubicBezTo>
                    <a:pt x="22639" y="45277"/>
                    <a:pt x="22515" y="45277"/>
                    <a:pt x="22432" y="45235"/>
                  </a:cubicBezTo>
                  <a:cubicBezTo>
                    <a:pt x="22307" y="45194"/>
                    <a:pt x="22266" y="45194"/>
                    <a:pt x="22183" y="45111"/>
                  </a:cubicBezTo>
                  <a:cubicBezTo>
                    <a:pt x="22059" y="45069"/>
                    <a:pt x="21976" y="45028"/>
                    <a:pt x="21810" y="44987"/>
                  </a:cubicBezTo>
                  <a:cubicBezTo>
                    <a:pt x="21768" y="44904"/>
                    <a:pt x="21644" y="44862"/>
                    <a:pt x="21602" y="44862"/>
                  </a:cubicBezTo>
                  <a:cubicBezTo>
                    <a:pt x="21478" y="44821"/>
                    <a:pt x="21354" y="44696"/>
                    <a:pt x="21229" y="44655"/>
                  </a:cubicBezTo>
                  <a:cubicBezTo>
                    <a:pt x="21188" y="44613"/>
                    <a:pt x="21146" y="44572"/>
                    <a:pt x="21022" y="44572"/>
                  </a:cubicBezTo>
                  <a:cubicBezTo>
                    <a:pt x="20856" y="44448"/>
                    <a:pt x="20773" y="44406"/>
                    <a:pt x="20607" y="44282"/>
                  </a:cubicBezTo>
                  <a:cubicBezTo>
                    <a:pt x="20566" y="44240"/>
                    <a:pt x="20524" y="44240"/>
                    <a:pt x="20442" y="44199"/>
                  </a:cubicBezTo>
                  <a:cubicBezTo>
                    <a:pt x="20317" y="44074"/>
                    <a:pt x="20151" y="43950"/>
                    <a:pt x="19985" y="43826"/>
                  </a:cubicBezTo>
                  <a:cubicBezTo>
                    <a:pt x="19944" y="43826"/>
                    <a:pt x="19944" y="43784"/>
                    <a:pt x="19903" y="43784"/>
                  </a:cubicBezTo>
                  <a:cubicBezTo>
                    <a:pt x="19778" y="43743"/>
                    <a:pt x="19737" y="43618"/>
                    <a:pt x="19612" y="43577"/>
                  </a:cubicBezTo>
                  <a:cubicBezTo>
                    <a:pt x="19405" y="43038"/>
                    <a:pt x="19281" y="42623"/>
                    <a:pt x="19281" y="42540"/>
                  </a:cubicBezTo>
                  <a:cubicBezTo>
                    <a:pt x="18327" y="38021"/>
                    <a:pt x="18783" y="33419"/>
                    <a:pt x="18659" y="28858"/>
                  </a:cubicBezTo>
                  <a:cubicBezTo>
                    <a:pt x="18576" y="27614"/>
                    <a:pt x="18534" y="26370"/>
                    <a:pt x="18451" y="25168"/>
                  </a:cubicBezTo>
                  <a:cubicBezTo>
                    <a:pt x="18451" y="25043"/>
                    <a:pt x="18368" y="24877"/>
                    <a:pt x="18368" y="24753"/>
                  </a:cubicBezTo>
                  <a:lnTo>
                    <a:pt x="18368" y="24753"/>
                  </a:lnTo>
                  <a:cubicBezTo>
                    <a:pt x="18742" y="24960"/>
                    <a:pt x="19156" y="25126"/>
                    <a:pt x="19571" y="25292"/>
                  </a:cubicBezTo>
                  <a:cubicBezTo>
                    <a:pt x="19820" y="25333"/>
                    <a:pt x="20027" y="25458"/>
                    <a:pt x="20234" y="25499"/>
                  </a:cubicBezTo>
                  <a:lnTo>
                    <a:pt x="20856" y="25665"/>
                  </a:lnTo>
                  <a:cubicBezTo>
                    <a:pt x="21229" y="25748"/>
                    <a:pt x="21602" y="25790"/>
                    <a:pt x="22017" y="25872"/>
                  </a:cubicBezTo>
                  <a:lnTo>
                    <a:pt x="22473" y="25914"/>
                  </a:lnTo>
                  <a:lnTo>
                    <a:pt x="23634" y="25914"/>
                  </a:lnTo>
                  <a:cubicBezTo>
                    <a:pt x="23634" y="25914"/>
                    <a:pt x="23676" y="25914"/>
                    <a:pt x="23676" y="25872"/>
                  </a:cubicBezTo>
                  <a:lnTo>
                    <a:pt x="23634" y="25790"/>
                  </a:lnTo>
                  <a:lnTo>
                    <a:pt x="22888" y="25624"/>
                  </a:lnTo>
                  <a:lnTo>
                    <a:pt x="22515" y="25582"/>
                  </a:lnTo>
                  <a:lnTo>
                    <a:pt x="22100" y="25416"/>
                  </a:lnTo>
                  <a:cubicBezTo>
                    <a:pt x="21768" y="25333"/>
                    <a:pt x="21437" y="25168"/>
                    <a:pt x="21146" y="25002"/>
                  </a:cubicBezTo>
                  <a:lnTo>
                    <a:pt x="20566" y="24753"/>
                  </a:lnTo>
                  <a:cubicBezTo>
                    <a:pt x="20400" y="24670"/>
                    <a:pt x="20193" y="24546"/>
                    <a:pt x="20027" y="24463"/>
                  </a:cubicBezTo>
                  <a:lnTo>
                    <a:pt x="19985" y="24463"/>
                  </a:lnTo>
                  <a:cubicBezTo>
                    <a:pt x="19571" y="24173"/>
                    <a:pt x="19198" y="23924"/>
                    <a:pt x="18866" y="23675"/>
                  </a:cubicBezTo>
                  <a:cubicBezTo>
                    <a:pt x="18659" y="23509"/>
                    <a:pt x="18493" y="23343"/>
                    <a:pt x="18286" y="23219"/>
                  </a:cubicBezTo>
                  <a:lnTo>
                    <a:pt x="18244" y="23136"/>
                  </a:lnTo>
                  <a:cubicBezTo>
                    <a:pt x="18161" y="22638"/>
                    <a:pt x="18078" y="22182"/>
                    <a:pt x="18037" y="21685"/>
                  </a:cubicBezTo>
                  <a:cubicBezTo>
                    <a:pt x="17912" y="21146"/>
                    <a:pt x="17829" y="20565"/>
                    <a:pt x="17664" y="20026"/>
                  </a:cubicBezTo>
                  <a:cubicBezTo>
                    <a:pt x="17664" y="19985"/>
                    <a:pt x="17622" y="19943"/>
                    <a:pt x="17622" y="19819"/>
                  </a:cubicBezTo>
                  <a:lnTo>
                    <a:pt x="17622" y="19819"/>
                  </a:lnTo>
                  <a:cubicBezTo>
                    <a:pt x="17705" y="19902"/>
                    <a:pt x="17829" y="19985"/>
                    <a:pt x="17912" y="20026"/>
                  </a:cubicBezTo>
                  <a:cubicBezTo>
                    <a:pt x="18120" y="20192"/>
                    <a:pt x="18327" y="20317"/>
                    <a:pt x="18576" y="20441"/>
                  </a:cubicBezTo>
                  <a:lnTo>
                    <a:pt x="19281" y="20814"/>
                  </a:lnTo>
                  <a:cubicBezTo>
                    <a:pt x="19529" y="20938"/>
                    <a:pt x="19737" y="21063"/>
                    <a:pt x="19985" y="21146"/>
                  </a:cubicBezTo>
                  <a:cubicBezTo>
                    <a:pt x="20234" y="21229"/>
                    <a:pt x="20442" y="21353"/>
                    <a:pt x="20732" y="21436"/>
                  </a:cubicBezTo>
                  <a:lnTo>
                    <a:pt x="21478" y="21685"/>
                  </a:lnTo>
                  <a:cubicBezTo>
                    <a:pt x="21768" y="21768"/>
                    <a:pt x="22017" y="21809"/>
                    <a:pt x="22266" y="21892"/>
                  </a:cubicBezTo>
                  <a:cubicBezTo>
                    <a:pt x="22805" y="22016"/>
                    <a:pt x="23261" y="22099"/>
                    <a:pt x="23759" y="22182"/>
                  </a:cubicBezTo>
                  <a:cubicBezTo>
                    <a:pt x="24298" y="22224"/>
                    <a:pt x="24754" y="22224"/>
                    <a:pt x="25168" y="22224"/>
                  </a:cubicBezTo>
                  <a:cubicBezTo>
                    <a:pt x="25624" y="22224"/>
                    <a:pt x="26039" y="22182"/>
                    <a:pt x="26412" y="22099"/>
                  </a:cubicBezTo>
                  <a:lnTo>
                    <a:pt x="27449" y="21892"/>
                  </a:lnTo>
                  <a:cubicBezTo>
                    <a:pt x="27780" y="21851"/>
                    <a:pt x="28029" y="21768"/>
                    <a:pt x="28236" y="21685"/>
                  </a:cubicBezTo>
                  <a:lnTo>
                    <a:pt x="28900" y="21477"/>
                  </a:lnTo>
                  <a:cubicBezTo>
                    <a:pt x="28900" y="21477"/>
                    <a:pt x="28941" y="21436"/>
                    <a:pt x="28900" y="21436"/>
                  </a:cubicBezTo>
                  <a:lnTo>
                    <a:pt x="28858" y="21436"/>
                  </a:lnTo>
                  <a:lnTo>
                    <a:pt x="28858" y="21395"/>
                  </a:lnTo>
                  <a:lnTo>
                    <a:pt x="28817" y="21395"/>
                  </a:lnTo>
                  <a:lnTo>
                    <a:pt x="28112" y="21436"/>
                  </a:lnTo>
                  <a:cubicBezTo>
                    <a:pt x="27905" y="21436"/>
                    <a:pt x="27656" y="21477"/>
                    <a:pt x="27366" y="21477"/>
                  </a:cubicBezTo>
                  <a:lnTo>
                    <a:pt x="26371" y="21436"/>
                  </a:lnTo>
                  <a:cubicBezTo>
                    <a:pt x="26205" y="21436"/>
                    <a:pt x="26039" y="21395"/>
                    <a:pt x="25832" y="21395"/>
                  </a:cubicBezTo>
                  <a:lnTo>
                    <a:pt x="25707" y="21395"/>
                  </a:lnTo>
                  <a:cubicBezTo>
                    <a:pt x="25541" y="21395"/>
                    <a:pt x="25376" y="21353"/>
                    <a:pt x="25210" y="21353"/>
                  </a:cubicBezTo>
                  <a:cubicBezTo>
                    <a:pt x="24795" y="21270"/>
                    <a:pt x="24380" y="21146"/>
                    <a:pt x="23966" y="21021"/>
                  </a:cubicBezTo>
                  <a:cubicBezTo>
                    <a:pt x="23551" y="20856"/>
                    <a:pt x="23137" y="20731"/>
                    <a:pt x="22722" y="20524"/>
                  </a:cubicBezTo>
                  <a:lnTo>
                    <a:pt x="22100" y="20192"/>
                  </a:lnTo>
                  <a:lnTo>
                    <a:pt x="21478" y="19819"/>
                  </a:lnTo>
                  <a:cubicBezTo>
                    <a:pt x="21271" y="19736"/>
                    <a:pt x="21063" y="19570"/>
                    <a:pt x="20939" y="19487"/>
                  </a:cubicBezTo>
                  <a:cubicBezTo>
                    <a:pt x="20773" y="19321"/>
                    <a:pt x="20566" y="19197"/>
                    <a:pt x="20400" y="19073"/>
                  </a:cubicBezTo>
                  <a:lnTo>
                    <a:pt x="19903" y="18658"/>
                  </a:lnTo>
                  <a:lnTo>
                    <a:pt x="19405" y="18160"/>
                  </a:lnTo>
                  <a:lnTo>
                    <a:pt x="19115" y="17870"/>
                  </a:lnTo>
                  <a:lnTo>
                    <a:pt x="19115" y="17870"/>
                  </a:lnTo>
                  <a:lnTo>
                    <a:pt x="19571" y="18160"/>
                  </a:lnTo>
                  <a:lnTo>
                    <a:pt x="20110" y="18451"/>
                  </a:lnTo>
                  <a:lnTo>
                    <a:pt x="20359" y="18534"/>
                  </a:lnTo>
                  <a:lnTo>
                    <a:pt x="20649" y="18658"/>
                  </a:lnTo>
                  <a:lnTo>
                    <a:pt x="21271" y="18782"/>
                  </a:lnTo>
                  <a:lnTo>
                    <a:pt x="21976" y="18907"/>
                  </a:lnTo>
                  <a:cubicBezTo>
                    <a:pt x="22183" y="18948"/>
                    <a:pt x="22432" y="18948"/>
                    <a:pt x="22639" y="18948"/>
                  </a:cubicBezTo>
                  <a:lnTo>
                    <a:pt x="23302" y="18948"/>
                  </a:lnTo>
                  <a:cubicBezTo>
                    <a:pt x="23510" y="18948"/>
                    <a:pt x="23759" y="18948"/>
                    <a:pt x="23966" y="18907"/>
                  </a:cubicBezTo>
                  <a:lnTo>
                    <a:pt x="24671" y="18782"/>
                  </a:lnTo>
                  <a:cubicBezTo>
                    <a:pt x="24878" y="18741"/>
                    <a:pt x="25127" y="18741"/>
                    <a:pt x="25334" y="18658"/>
                  </a:cubicBezTo>
                  <a:cubicBezTo>
                    <a:pt x="25541" y="18575"/>
                    <a:pt x="25749" y="18534"/>
                    <a:pt x="25997" y="18492"/>
                  </a:cubicBezTo>
                  <a:lnTo>
                    <a:pt x="26619" y="18285"/>
                  </a:lnTo>
                  <a:cubicBezTo>
                    <a:pt x="26827" y="18243"/>
                    <a:pt x="27034" y="18119"/>
                    <a:pt x="27200" y="18036"/>
                  </a:cubicBezTo>
                  <a:cubicBezTo>
                    <a:pt x="27573" y="17870"/>
                    <a:pt x="27905" y="17704"/>
                    <a:pt x="28236" y="17497"/>
                  </a:cubicBezTo>
                  <a:cubicBezTo>
                    <a:pt x="28527" y="17331"/>
                    <a:pt x="28858" y="17082"/>
                    <a:pt x="29107" y="16917"/>
                  </a:cubicBezTo>
                  <a:cubicBezTo>
                    <a:pt x="29356" y="16792"/>
                    <a:pt x="29563" y="16502"/>
                    <a:pt x="29771" y="16378"/>
                  </a:cubicBezTo>
                  <a:cubicBezTo>
                    <a:pt x="29936" y="16212"/>
                    <a:pt x="30144" y="16046"/>
                    <a:pt x="30310" y="15880"/>
                  </a:cubicBezTo>
                  <a:lnTo>
                    <a:pt x="30724" y="15465"/>
                  </a:lnTo>
                  <a:lnTo>
                    <a:pt x="30724" y="15424"/>
                  </a:lnTo>
                  <a:cubicBezTo>
                    <a:pt x="30724" y="15424"/>
                    <a:pt x="30724" y="15383"/>
                    <a:pt x="30683" y="15383"/>
                  </a:cubicBezTo>
                  <a:lnTo>
                    <a:pt x="30185" y="15673"/>
                  </a:lnTo>
                  <a:cubicBezTo>
                    <a:pt x="30185" y="15673"/>
                    <a:pt x="30144" y="15673"/>
                    <a:pt x="30144" y="15756"/>
                  </a:cubicBezTo>
                  <a:cubicBezTo>
                    <a:pt x="29978" y="15839"/>
                    <a:pt x="29771" y="16004"/>
                    <a:pt x="29646" y="16087"/>
                  </a:cubicBezTo>
                  <a:cubicBezTo>
                    <a:pt x="29439" y="16212"/>
                    <a:pt x="29149" y="16378"/>
                    <a:pt x="28858" y="16502"/>
                  </a:cubicBezTo>
                  <a:cubicBezTo>
                    <a:pt x="28527" y="16626"/>
                    <a:pt x="28278" y="16792"/>
                    <a:pt x="27905" y="16875"/>
                  </a:cubicBezTo>
                  <a:cubicBezTo>
                    <a:pt x="27573" y="17000"/>
                    <a:pt x="27241" y="17082"/>
                    <a:pt x="26868" y="17207"/>
                  </a:cubicBezTo>
                  <a:cubicBezTo>
                    <a:pt x="26661" y="17248"/>
                    <a:pt x="26536" y="17290"/>
                    <a:pt x="26329" y="17290"/>
                  </a:cubicBezTo>
                  <a:lnTo>
                    <a:pt x="25749" y="17331"/>
                  </a:lnTo>
                  <a:cubicBezTo>
                    <a:pt x="25541" y="17331"/>
                    <a:pt x="25334" y="17414"/>
                    <a:pt x="25168" y="17414"/>
                  </a:cubicBezTo>
                  <a:lnTo>
                    <a:pt x="24588" y="17414"/>
                  </a:lnTo>
                  <a:lnTo>
                    <a:pt x="24049" y="17331"/>
                  </a:lnTo>
                  <a:cubicBezTo>
                    <a:pt x="23841" y="17331"/>
                    <a:pt x="23676" y="17290"/>
                    <a:pt x="23468" y="17248"/>
                  </a:cubicBezTo>
                  <a:cubicBezTo>
                    <a:pt x="23302" y="17207"/>
                    <a:pt x="23095" y="17207"/>
                    <a:pt x="22929" y="17124"/>
                  </a:cubicBezTo>
                  <a:lnTo>
                    <a:pt x="22473" y="17000"/>
                  </a:lnTo>
                  <a:cubicBezTo>
                    <a:pt x="22639" y="17000"/>
                    <a:pt x="22805" y="17000"/>
                    <a:pt x="22929" y="16917"/>
                  </a:cubicBezTo>
                  <a:cubicBezTo>
                    <a:pt x="16834" y="11858"/>
                    <a:pt x="8086" y="5390"/>
                    <a:pt x="4893" y="249"/>
                  </a:cubicBezTo>
                  <a:cubicBezTo>
                    <a:pt x="4852" y="124"/>
                    <a:pt x="4769" y="83"/>
                    <a:pt x="4645" y="42"/>
                  </a:cubicBezTo>
                  <a:cubicBezTo>
                    <a:pt x="4579" y="13"/>
                    <a:pt x="4508" y="0"/>
                    <a:pt x="4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9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57325" y="3441032"/>
            <a:ext cx="3542825" cy="11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3485511" y="2253292"/>
            <a:ext cx="4929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800" dirty="0"/>
              <a:t>Motivation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 idx="2"/>
          </p:nvPr>
        </p:nvSpPr>
        <p:spPr>
          <a:xfrm>
            <a:off x="7102311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1"/>
          </p:nvPr>
        </p:nvSpPr>
        <p:spPr>
          <a:xfrm>
            <a:off x="3485511" y="3396499"/>
            <a:ext cx="4929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When watching esports matches,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did you notice this?</a:t>
            </a:r>
          </a:p>
        </p:txBody>
      </p:sp>
      <p:sp>
        <p:nvSpPr>
          <p:cNvPr id="414" name="Google Shape;414;p39"/>
          <p:cNvSpPr/>
          <p:nvPr/>
        </p:nvSpPr>
        <p:spPr>
          <a:xfrm>
            <a:off x="722373" y="1363088"/>
            <a:ext cx="2442989" cy="3251990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7345585" y="936600"/>
            <a:ext cx="1818363" cy="9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98354D6-BC7C-444B-94CB-B80F4522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" y="2771494"/>
            <a:ext cx="4577355" cy="25774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A2BC09-0B72-4B1C-82A7-04C87FC2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58" y="2800567"/>
            <a:ext cx="4568244" cy="25601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47AEB5-42EA-4B99-99AB-F53A78A2A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8652" y="0"/>
            <a:ext cx="4954137" cy="27632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236110-6EC1-414D-910C-2BAE66906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760" y="-3941"/>
            <a:ext cx="5007059" cy="2796682"/>
          </a:xfrm>
          <a:prstGeom prst="rect">
            <a:avLst/>
          </a:prstGeom>
        </p:spPr>
      </p:pic>
      <p:sp>
        <p:nvSpPr>
          <p:cNvPr id="439" name="Google Shape;439;p41"/>
          <p:cNvSpPr txBox="1">
            <a:spLocks noGrp="1"/>
          </p:cNvSpPr>
          <p:nvPr>
            <p:ph type="subTitle" idx="3"/>
          </p:nvPr>
        </p:nvSpPr>
        <p:spPr>
          <a:xfrm>
            <a:off x="5421923" y="1332229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LOL</a:t>
            </a:r>
            <a:endParaRPr dirty="0">
              <a:solidFill>
                <a:schemeClr val="accent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40" name="Google Shape;440;p41"/>
          <p:cNvSpPr txBox="1">
            <a:spLocks noGrp="1"/>
          </p:cNvSpPr>
          <p:nvPr>
            <p:ph type="subTitle" idx="4"/>
          </p:nvPr>
        </p:nvSpPr>
        <p:spPr>
          <a:xfrm>
            <a:off x="5421923" y="1574050"/>
            <a:ext cx="2665363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S11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World Championship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Google Shape;439;p41">
            <a:extLst>
              <a:ext uri="{FF2B5EF4-FFF2-40B4-BE49-F238E27FC236}">
                <a16:creationId xmlns:a16="http://schemas.microsoft.com/office/drawing/2014/main" id="{1E5D199A-6DC4-4D3C-92A6-5E3D061F61ED}"/>
              </a:ext>
            </a:extLst>
          </p:cNvPr>
          <p:cNvSpPr txBox="1">
            <a:spLocks/>
          </p:cNvSpPr>
          <p:nvPr/>
        </p:nvSpPr>
        <p:spPr>
          <a:xfrm>
            <a:off x="923969" y="1332229"/>
            <a:ext cx="247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/>
            <a:r>
              <a:rPr lang="en-US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CSGO</a:t>
            </a:r>
          </a:p>
        </p:txBody>
      </p:sp>
      <p:sp>
        <p:nvSpPr>
          <p:cNvPr id="30" name="Google Shape;440;p41">
            <a:extLst>
              <a:ext uri="{FF2B5EF4-FFF2-40B4-BE49-F238E27FC236}">
                <a16:creationId xmlns:a16="http://schemas.microsoft.com/office/drawing/2014/main" id="{3A51646B-ADB0-44CD-95C5-FBDE26593332}"/>
              </a:ext>
            </a:extLst>
          </p:cNvPr>
          <p:cNvSpPr txBox="1">
            <a:spLocks/>
          </p:cNvSpPr>
          <p:nvPr/>
        </p:nvSpPr>
        <p:spPr>
          <a:xfrm>
            <a:off x="877675" y="1451221"/>
            <a:ext cx="289058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BLAST Premier: Fall Finals 2021</a:t>
            </a:r>
          </a:p>
        </p:txBody>
      </p:sp>
      <p:sp>
        <p:nvSpPr>
          <p:cNvPr id="39" name="Google Shape;439;p41">
            <a:extLst>
              <a:ext uri="{FF2B5EF4-FFF2-40B4-BE49-F238E27FC236}">
                <a16:creationId xmlns:a16="http://schemas.microsoft.com/office/drawing/2014/main" id="{D4311789-964D-4D71-8307-4E3832B9D387}"/>
              </a:ext>
            </a:extLst>
          </p:cNvPr>
          <p:cNvSpPr txBox="1">
            <a:spLocks/>
          </p:cNvSpPr>
          <p:nvPr/>
        </p:nvSpPr>
        <p:spPr>
          <a:xfrm>
            <a:off x="5500206" y="3838484"/>
            <a:ext cx="247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/>
            <a:r>
              <a:rPr lang="en-US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PUBG</a:t>
            </a:r>
          </a:p>
        </p:txBody>
      </p:sp>
      <p:sp>
        <p:nvSpPr>
          <p:cNvPr id="40" name="Google Shape;440;p41">
            <a:extLst>
              <a:ext uri="{FF2B5EF4-FFF2-40B4-BE49-F238E27FC236}">
                <a16:creationId xmlns:a16="http://schemas.microsoft.com/office/drawing/2014/main" id="{EFA60D41-E7A0-49F4-83B7-C1EE5C8E6F5F}"/>
              </a:ext>
            </a:extLst>
          </p:cNvPr>
          <p:cNvSpPr txBox="1">
            <a:spLocks/>
          </p:cNvSpPr>
          <p:nvPr/>
        </p:nvSpPr>
        <p:spPr>
          <a:xfrm>
            <a:off x="5453912" y="3957476"/>
            <a:ext cx="289058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Global Championship 2021 </a:t>
            </a:r>
          </a:p>
        </p:txBody>
      </p:sp>
      <p:sp>
        <p:nvSpPr>
          <p:cNvPr id="41" name="Google Shape;439;p41">
            <a:extLst>
              <a:ext uri="{FF2B5EF4-FFF2-40B4-BE49-F238E27FC236}">
                <a16:creationId xmlns:a16="http://schemas.microsoft.com/office/drawing/2014/main" id="{8BF46F42-78C7-4C25-9E4C-CC7BF761A239}"/>
              </a:ext>
            </a:extLst>
          </p:cNvPr>
          <p:cNvSpPr txBox="1">
            <a:spLocks/>
          </p:cNvSpPr>
          <p:nvPr/>
        </p:nvSpPr>
        <p:spPr>
          <a:xfrm>
            <a:off x="1069243" y="3841212"/>
            <a:ext cx="247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/>
            <a:r>
              <a:rPr lang="en-US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DOTA</a:t>
            </a:r>
            <a:r>
              <a:rPr lang="en-US" sz="3200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42" name="Google Shape;440;p41">
            <a:extLst>
              <a:ext uri="{FF2B5EF4-FFF2-40B4-BE49-F238E27FC236}">
                <a16:creationId xmlns:a16="http://schemas.microsoft.com/office/drawing/2014/main" id="{A9052EB4-80BF-4CC5-A33C-6929940DED38}"/>
              </a:ext>
            </a:extLst>
          </p:cNvPr>
          <p:cNvSpPr txBox="1">
            <a:spLocks/>
          </p:cNvSpPr>
          <p:nvPr/>
        </p:nvSpPr>
        <p:spPr>
          <a:xfrm>
            <a:off x="975181" y="3960204"/>
            <a:ext cx="289058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International 10</a:t>
            </a:r>
          </a:p>
        </p:txBody>
      </p:sp>
      <p:grpSp>
        <p:nvGrpSpPr>
          <p:cNvPr id="51" name="Google Shape;577;p51">
            <a:extLst>
              <a:ext uri="{FF2B5EF4-FFF2-40B4-BE49-F238E27FC236}">
                <a16:creationId xmlns:a16="http://schemas.microsoft.com/office/drawing/2014/main" id="{B8C8CC61-205B-4A7C-BF6C-8CAE879DD6FE}"/>
              </a:ext>
            </a:extLst>
          </p:cNvPr>
          <p:cNvGrpSpPr/>
          <p:nvPr/>
        </p:nvGrpSpPr>
        <p:grpSpPr>
          <a:xfrm>
            <a:off x="4019119" y="2184444"/>
            <a:ext cx="1093800" cy="1093811"/>
            <a:chOff x="3034675" y="1496864"/>
            <a:chExt cx="1093800" cy="1093811"/>
          </a:xfrm>
        </p:grpSpPr>
        <p:sp>
          <p:nvSpPr>
            <p:cNvPr id="52" name="Google Shape;578;p51">
              <a:extLst>
                <a:ext uri="{FF2B5EF4-FFF2-40B4-BE49-F238E27FC236}">
                  <a16:creationId xmlns:a16="http://schemas.microsoft.com/office/drawing/2014/main" id="{52AAEA60-1622-4366-8206-8A18F532D0D4}"/>
                </a:ext>
              </a:extLst>
            </p:cNvPr>
            <p:cNvSpPr/>
            <p:nvPr/>
          </p:nvSpPr>
          <p:spPr>
            <a:xfrm flipH="1">
              <a:off x="3034675" y="1496864"/>
              <a:ext cx="1093800" cy="1093800"/>
            </a:xfrm>
            <a:prstGeom prst="ellipse">
              <a:avLst/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79;p51">
              <a:extLst>
                <a:ext uri="{FF2B5EF4-FFF2-40B4-BE49-F238E27FC236}">
                  <a16:creationId xmlns:a16="http://schemas.microsoft.com/office/drawing/2014/main" id="{03A95EA0-890C-4F4C-A969-C3CA2487844A}"/>
                </a:ext>
              </a:extLst>
            </p:cNvPr>
            <p:cNvSpPr/>
            <p:nvPr/>
          </p:nvSpPr>
          <p:spPr>
            <a:xfrm flipH="1">
              <a:off x="3034675" y="1496875"/>
              <a:ext cx="1093800" cy="1093800"/>
            </a:xfrm>
            <a:prstGeom prst="pie">
              <a:avLst>
                <a:gd name="adj1" fmla="val 5378200"/>
                <a:gd name="adj2" fmla="val 162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247AEB5-42EA-4B99-99AB-F53A78A2A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8652" y="1361"/>
            <a:ext cx="4954137" cy="27632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53A7EB4-C32E-4DBB-89BE-71153B790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048" y="2759492"/>
            <a:ext cx="4568244" cy="25601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EFE574-827F-435D-B9B8-F81359E1D2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8520" y="-39723"/>
            <a:ext cx="5007059" cy="27966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98354D6-BC7C-444B-94CB-B80F45229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3" y="2750843"/>
            <a:ext cx="4577355" cy="25774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A2BC09-0B72-4B1C-82A7-04C87FC237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371" r="21249" b="88541"/>
          <a:stretch/>
        </p:blipFill>
        <p:spPr>
          <a:xfrm>
            <a:off x="4510902" y="3201975"/>
            <a:ext cx="4633098" cy="5185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236110-6EC1-414D-910C-2BAE6690665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023" t="77705" r="29629"/>
          <a:stretch/>
        </p:blipFill>
        <p:spPr>
          <a:xfrm>
            <a:off x="4811779" y="1547208"/>
            <a:ext cx="4471518" cy="1024542"/>
          </a:xfrm>
          <a:prstGeom prst="rect">
            <a:avLst/>
          </a:prstGeom>
        </p:spPr>
      </p:pic>
      <p:sp>
        <p:nvSpPr>
          <p:cNvPr id="439" name="Google Shape;439;p41"/>
          <p:cNvSpPr txBox="1">
            <a:spLocks noGrp="1"/>
          </p:cNvSpPr>
          <p:nvPr>
            <p:ph type="subTitle" idx="3"/>
          </p:nvPr>
        </p:nvSpPr>
        <p:spPr>
          <a:xfrm>
            <a:off x="5421923" y="1324609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LOL</a:t>
            </a:r>
            <a:endParaRPr dirty="0">
              <a:solidFill>
                <a:schemeClr val="accent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40" name="Google Shape;440;p41"/>
          <p:cNvSpPr txBox="1">
            <a:spLocks noGrp="1"/>
          </p:cNvSpPr>
          <p:nvPr>
            <p:ph type="subTitle" idx="4"/>
          </p:nvPr>
        </p:nvSpPr>
        <p:spPr>
          <a:xfrm>
            <a:off x="5421923" y="1566430"/>
            <a:ext cx="2665363" cy="554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KI Colonel (KFC-AI) Win Rate</a:t>
            </a:r>
            <a:endParaRPr lang="en-US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Google Shape;439;p41">
            <a:extLst>
              <a:ext uri="{FF2B5EF4-FFF2-40B4-BE49-F238E27FC236}">
                <a16:creationId xmlns:a16="http://schemas.microsoft.com/office/drawing/2014/main" id="{1E5D199A-6DC4-4D3C-92A6-5E3D061F61ED}"/>
              </a:ext>
            </a:extLst>
          </p:cNvPr>
          <p:cNvSpPr txBox="1">
            <a:spLocks/>
          </p:cNvSpPr>
          <p:nvPr/>
        </p:nvSpPr>
        <p:spPr>
          <a:xfrm>
            <a:off x="923969" y="1324609"/>
            <a:ext cx="247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/>
            <a:r>
              <a:rPr lang="en-US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CSGO</a:t>
            </a:r>
          </a:p>
        </p:txBody>
      </p:sp>
      <p:sp>
        <p:nvSpPr>
          <p:cNvPr id="30" name="Google Shape;440;p41">
            <a:extLst>
              <a:ext uri="{FF2B5EF4-FFF2-40B4-BE49-F238E27FC236}">
                <a16:creationId xmlns:a16="http://schemas.microsoft.com/office/drawing/2014/main" id="{3A51646B-ADB0-44CD-95C5-FBDE26593332}"/>
              </a:ext>
            </a:extLst>
          </p:cNvPr>
          <p:cNvSpPr txBox="1">
            <a:spLocks/>
          </p:cNvSpPr>
          <p:nvPr/>
        </p:nvSpPr>
        <p:spPr>
          <a:xfrm>
            <a:off x="877675" y="1443601"/>
            <a:ext cx="289058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Round Winner Prediction</a:t>
            </a:r>
          </a:p>
        </p:txBody>
      </p:sp>
      <p:sp>
        <p:nvSpPr>
          <p:cNvPr id="39" name="Google Shape;439;p41">
            <a:extLst>
              <a:ext uri="{FF2B5EF4-FFF2-40B4-BE49-F238E27FC236}">
                <a16:creationId xmlns:a16="http://schemas.microsoft.com/office/drawing/2014/main" id="{D4311789-964D-4D71-8307-4E3832B9D387}"/>
              </a:ext>
            </a:extLst>
          </p:cNvPr>
          <p:cNvSpPr txBox="1">
            <a:spLocks/>
          </p:cNvSpPr>
          <p:nvPr/>
        </p:nvSpPr>
        <p:spPr>
          <a:xfrm>
            <a:off x="5500206" y="3838484"/>
            <a:ext cx="247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/>
            <a:r>
              <a:rPr lang="en-US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PUBG</a:t>
            </a:r>
          </a:p>
        </p:txBody>
      </p:sp>
      <p:sp>
        <p:nvSpPr>
          <p:cNvPr id="40" name="Google Shape;440;p41">
            <a:extLst>
              <a:ext uri="{FF2B5EF4-FFF2-40B4-BE49-F238E27FC236}">
                <a16:creationId xmlns:a16="http://schemas.microsoft.com/office/drawing/2014/main" id="{EFA60D41-E7A0-49F4-83B7-C1EE5C8E6F5F}"/>
              </a:ext>
            </a:extLst>
          </p:cNvPr>
          <p:cNvSpPr txBox="1">
            <a:spLocks/>
          </p:cNvSpPr>
          <p:nvPr/>
        </p:nvSpPr>
        <p:spPr>
          <a:xfrm>
            <a:off x="5331123" y="3949771"/>
            <a:ext cx="3194788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Chicken Dinner Prediction</a:t>
            </a:r>
          </a:p>
        </p:txBody>
      </p:sp>
      <p:sp>
        <p:nvSpPr>
          <p:cNvPr id="41" name="Google Shape;439;p41">
            <a:extLst>
              <a:ext uri="{FF2B5EF4-FFF2-40B4-BE49-F238E27FC236}">
                <a16:creationId xmlns:a16="http://schemas.microsoft.com/office/drawing/2014/main" id="{8BF46F42-78C7-4C25-9E4C-CC7BF761A239}"/>
              </a:ext>
            </a:extLst>
          </p:cNvPr>
          <p:cNvSpPr txBox="1">
            <a:spLocks/>
          </p:cNvSpPr>
          <p:nvPr/>
        </p:nvSpPr>
        <p:spPr>
          <a:xfrm>
            <a:off x="1069243" y="3833592"/>
            <a:ext cx="247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2800" b="1" i="0" u="none" strike="noStrike" cap="none">
                <a:solidFill>
                  <a:schemeClr val="lt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marL="0" indent="0"/>
            <a:r>
              <a:rPr lang="en-US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DOTA</a:t>
            </a:r>
            <a:r>
              <a:rPr lang="en-US" sz="3200" dirty="0">
                <a:solidFill>
                  <a:schemeClr val="accent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42" name="Google Shape;440;p41">
            <a:extLst>
              <a:ext uri="{FF2B5EF4-FFF2-40B4-BE49-F238E27FC236}">
                <a16:creationId xmlns:a16="http://schemas.microsoft.com/office/drawing/2014/main" id="{A9052EB4-80BF-4CC5-A33C-6929940DED38}"/>
              </a:ext>
            </a:extLst>
          </p:cNvPr>
          <p:cNvSpPr txBox="1">
            <a:spLocks/>
          </p:cNvSpPr>
          <p:nvPr/>
        </p:nvSpPr>
        <p:spPr>
          <a:xfrm>
            <a:off x="975181" y="3952584"/>
            <a:ext cx="289058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DOTA PLUS Win Rate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AF90EE-BB22-461A-9AD8-A4B055C8B07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8415" t="1648" r="38801" b="87839"/>
          <a:stretch/>
        </p:blipFill>
        <p:spPr>
          <a:xfrm>
            <a:off x="923969" y="176406"/>
            <a:ext cx="2671485" cy="68759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3657620-E57A-475B-8057-7DFA05F4289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959" t="5442" r="20327" b="80148"/>
          <a:stretch/>
        </p:blipFill>
        <p:spPr>
          <a:xfrm>
            <a:off x="27056" y="3127128"/>
            <a:ext cx="4559973" cy="652384"/>
          </a:xfrm>
          <a:prstGeom prst="rect">
            <a:avLst/>
          </a:prstGeom>
        </p:spPr>
      </p:pic>
      <p:grpSp>
        <p:nvGrpSpPr>
          <p:cNvPr id="45" name="Google Shape;566;p51">
            <a:extLst>
              <a:ext uri="{FF2B5EF4-FFF2-40B4-BE49-F238E27FC236}">
                <a16:creationId xmlns:a16="http://schemas.microsoft.com/office/drawing/2014/main" id="{025D1C47-C031-46ED-8096-A7ADE3E1F371}"/>
              </a:ext>
            </a:extLst>
          </p:cNvPr>
          <p:cNvGrpSpPr/>
          <p:nvPr/>
        </p:nvGrpSpPr>
        <p:grpSpPr>
          <a:xfrm>
            <a:off x="4007524" y="2190076"/>
            <a:ext cx="1093800" cy="1094014"/>
            <a:chOff x="6996525" y="1496875"/>
            <a:chExt cx="1093800" cy="1094014"/>
          </a:xfrm>
        </p:grpSpPr>
        <p:sp>
          <p:nvSpPr>
            <p:cNvPr id="46" name="Google Shape;567;p51">
              <a:extLst>
                <a:ext uri="{FF2B5EF4-FFF2-40B4-BE49-F238E27FC236}">
                  <a16:creationId xmlns:a16="http://schemas.microsoft.com/office/drawing/2014/main" id="{2EE58C89-A264-449A-8AB7-06A01CFAF605}"/>
                </a:ext>
              </a:extLst>
            </p:cNvPr>
            <p:cNvSpPr/>
            <p:nvPr/>
          </p:nvSpPr>
          <p:spPr>
            <a:xfrm>
              <a:off x="6996525" y="1497089"/>
              <a:ext cx="1093800" cy="1093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568;p51">
              <a:extLst>
                <a:ext uri="{FF2B5EF4-FFF2-40B4-BE49-F238E27FC236}">
                  <a16:creationId xmlns:a16="http://schemas.microsoft.com/office/drawing/2014/main" id="{0DAF0451-0611-4440-BB45-3285A952300B}"/>
                </a:ext>
              </a:extLst>
            </p:cNvPr>
            <p:cNvSpPr/>
            <p:nvPr/>
          </p:nvSpPr>
          <p:spPr>
            <a:xfrm>
              <a:off x="6996525" y="1496875"/>
              <a:ext cx="1093800" cy="1093800"/>
            </a:xfrm>
            <a:prstGeom prst="pie">
              <a:avLst>
                <a:gd name="adj1" fmla="val 20031940"/>
                <a:gd name="adj2" fmla="val 16200000"/>
              </a:avLst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022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25814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altLang="zh-CN" dirty="0"/>
              <a:t>otivations</a:t>
            </a:r>
            <a:endParaRPr dirty="0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720000" y="1135380"/>
            <a:ext cx="7822020" cy="2941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accent3"/>
                </a:solidFill>
              </a:rPr>
              <a:t>This work may…</a:t>
            </a: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2000" dirty="0"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altLang="zh-CN" sz="2000" dirty="0"/>
              <a:t>Decide better game lineup</a:t>
            </a:r>
          </a:p>
          <a:p>
            <a:pPr marL="1371600" lvl="1">
              <a:buChar char="●"/>
            </a:pPr>
            <a:r>
              <a:rPr lang="zh-CN" altLang="en-US" sz="2000" dirty="0"/>
              <a:t>“</a:t>
            </a:r>
            <a:r>
              <a:rPr lang="en-US" altLang="zh-CN" sz="2000" dirty="0"/>
              <a:t>the meta of current game patch</a:t>
            </a:r>
            <a:r>
              <a:rPr lang="zh-CN" altLang="en-US" sz="2000" dirty="0"/>
              <a:t>” </a:t>
            </a:r>
            <a:r>
              <a:rPr lang="zh-CN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版本答案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000" dirty="0"/>
              <a:t>H</a:t>
            </a:r>
            <a:r>
              <a:rPr lang="en-US" altLang="zh-CN" sz="2000" dirty="0"/>
              <a:t>elp improve pro player’s match win rate</a:t>
            </a:r>
            <a:endParaRPr lang="en-US" sz="2000" dirty="0"/>
          </a:p>
          <a:p>
            <a:pPr marL="1371600" lvl="1">
              <a:buChar char="●"/>
            </a:pPr>
            <a:r>
              <a:rPr lang="en-US" sz="2000" dirty="0"/>
              <a:t>Focus on factors those greatly affect win rate</a:t>
            </a:r>
          </a:p>
          <a:p>
            <a:pPr marL="914400">
              <a:buChar char="●"/>
            </a:pPr>
            <a:r>
              <a:rPr lang="en-US" sz="2000" dirty="0"/>
              <a:t>Predict winner for bet industry</a:t>
            </a:r>
          </a:p>
          <a:p>
            <a:pPr marL="1371600" lvl="1">
              <a:buChar char="●"/>
            </a:pPr>
            <a:r>
              <a:rPr lang="en-US" sz="2000" dirty="0"/>
              <a:t>Bet Is BAD but making money!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9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52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124732" y="754693"/>
            <a:ext cx="1874600" cy="1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>
            <a:spLocks noGrp="1"/>
          </p:cNvSpPr>
          <p:nvPr>
            <p:ph type="title"/>
          </p:nvPr>
        </p:nvSpPr>
        <p:spPr>
          <a:xfrm>
            <a:off x="722374" y="2369225"/>
            <a:ext cx="6745225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n-US" dirty="0" err="1"/>
              <a:t>ossible</a:t>
            </a:r>
            <a:r>
              <a:rPr lang="en-US" dirty="0"/>
              <a:t> Methods</a:t>
            </a:r>
            <a:endParaRPr dirty="0"/>
          </a:p>
        </p:txBody>
      </p:sp>
      <p:sp>
        <p:nvSpPr>
          <p:cNvPr id="596" name="Google Shape;596;p52"/>
          <p:cNvSpPr txBox="1">
            <a:spLocks noGrp="1"/>
          </p:cNvSpPr>
          <p:nvPr>
            <p:ph type="title" idx="2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7" name="Google Shape;597;p52"/>
          <p:cNvSpPr txBox="1">
            <a:spLocks noGrp="1"/>
          </p:cNvSpPr>
          <p:nvPr>
            <p:ph type="subTitle" idx="1"/>
          </p:nvPr>
        </p:nvSpPr>
        <p:spPr>
          <a:xfrm>
            <a:off x="722374" y="3396499"/>
            <a:ext cx="6250852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</a:t>
            </a:r>
            <a:r>
              <a:rPr lang="en-US" altLang="zh-CN" sz="2400" dirty="0"/>
              <a:t>ow can we determine who can win the game?</a:t>
            </a:r>
            <a:endParaRPr sz="2400" dirty="0"/>
          </a:p>
        </p:txBody>
      </p:sp>
      <p:grpSp>
        <p:nvGrpSpPr>
          <p:cNvPr id="598" name="Google Shape;598;p52"/>
          <p:cNvGrpSpPr/>
          <p:nvPr/>
        </p:nvGrpSpPr>
        <p:grpSpPr>
          <a:xfrm>
            <a:off x="5724409" y="754693"/>
            <a:ext cx="2497634" cy="3654073"/>
            <a:chOff x="6317601" y="744713"/>
            <a:chExt cx="2497634" cy="3654073"/>
          </a:xfrm>
        </p:grpSpPr>
        <p:sp>
          <p:nvSpPr>
            <p:cNvPr id="599" name="Google Shape;599;p52"/>
            <p:cNvSpPr/>
            <p:nvPr/>
          </p:nvSpPr>
          <p:spPr>
            <a:xfrm>
              <a:off x="6501378" y="1098613"/>
              <a:ext cx="2313858" cy="3300174"/>
            </a:xfrm>
            <a:custGeom>
              <a:avLst/>
              <a:gdLst/>
              <a:ahLst/>
              <a:cxnLst/>
              <a:rect l="l" t="t" r="r" b="b"/>
              <a:pathLst>
                <a:path w="117410" h="167479" extrusionOk="0">
                  <a:moveTo>
                    <a:pt x="560" y="0"/>
                  </a:moveTo>
                  <a:cubicBezTo>
                    <a:pt x="160" y="1279"/>
                    <a:pt x="0" y="2598"/>
                    <a:pt x="80" y="3957"/>
                  </a:cubicBezTo>
                  <a:cubicBezTo>
                    <a:pt x="320" y="5675"/>
                    <a:pt x="10312" y="48720"/>
                    <a:pt x="11831" y="55235"/>
                  </a:cubicBezTo>
                  <a:cubicBezTo>
                    <a:pt x="11391" y="55235"/>
                    <a:pt x="10951" y="55235"/>
                    <a:pt x="10512" y="55195"/>
                  </a:cubicBezTo>
                  <a:cubicBezTo>
                    <a:pt x="10469" y="55191"/>
                    <a:pt x="10427" y="55189"/>
                    <a:pt x="10386" y="55189"/>
                  </a:cubicBezTo>
                  <a:cubicBezTo>
                    <a:pt x="9554" y="55189"/>
                    <a:pt x="8787" y="55942"/>
                    <a:pt x="8673" y="57274"/>
                  </a:cubicBezTo>
                  <a:cubicBezTo>
                    <a:pt x="9111" y="56933"/>
                    <a:pt x="9773" y="56823"/>
                    <a:pt x="10450" y="56823"/>
                  </a:cubicBezTo>
                  <a:cubicBezTo>
                    <a:pt x="11442" y="56823"/>
                    <a:pt x="12466" y="57059"/>
                    <a:pt x="12870" y="57154"/>
                  </a:cubicBezTo>
                  <a:cubicBezTo>
                    <a:pt x="12630" y="57274"/>
                    <a:pt x="12390" y="57393"/>
                    <a:pt x="12190" y="57553"/>
                  </a:cubicBezTo>
                  <a:cubicBezTo>
                    <a:pt x="11950" y="57753"/>
                    <a:pt x="11950" y="57913"/>
                    <a:pt x="12070" y="58313"/>
                  </a:cubicBezTo>
                  <a:cubicBezTo>
                    <a:pt x="12110" y="58792"/>
                    <a:pt x="12030" y="59871"/>
                    <a:pt x="12030" y="60311"/>
                  </a:cubicBezTo>
                  <a:cubicBezTo>
                    <a:pt x="12030" y="60686"/>
                    <a:pt x="12383" y="61238"/>
                    <a:pt x="12624" y="61238"/>
                  </a:cubicBezTo>
                  <a:cubicBezTo>
                    <a:pt x="12640" y="61238"/>
                    <a:pt x="12655" y="61235"/>
                    <a:pt x="12670" y="61230"/>
                  </a:cubicBezTo>
                  <a:lnTo>
                    <a:pt x="12670" y="61230"/>
                  </a:lnTo>
                  <a:cubicBezTo>
                    <a:pt x="12470" y="62190"/>
                    <a:pt x="13269" y="63429"/>
                    <a:pt x="14189" y="63469"/>
                  </a:cubicBezTo>
                  <a:cubicBezTo>
                    <a:pt x="14508" y="65267"/>
                    <a:pt x="15667" y="70183"/>
                    <a:pt x="15907" y="71582"/>
                  </a:cubicBezTo>
                  <a:cubicBezTo>
                    <a:pt x="15302" y="71938"/>
                    <a:pt x="15363" y="74167"/>
                    <a:pt x="17137" y="74167"/>
                  </a:cubicBezTo>
                  <a:cubicBezTo>
                    <a:pt x="17354" y="74167"/>
                    <a:pt x="17596" y="74134"/>
                    <a:pt x="17866" y="74060"/>
                  </a:cubicBezTo>
                  <a:cubicBezTo>
                    <a:pt x="19864" y="73500"/>
                    <a:pt x="19225" y="71302"/>
                    <a:pt x="18065" y="70902"/>
                  </a:cubicBezTo>
                  <a:cubicBezTo>
                    <a:pt x="17546" y="68904"/>
                    <a:pt x="16347" y="63109"/>
                    <a:pt x="16347" y="63109"/>
                  </a:cubicBezTo>
                  <a:cubicBezTo>
                    <a:pt x="16347" y="63109"/>
                    <a:pt x="19664" y="61950"/>
                    <a:pt x="20144" y="61390"/>
                  </a:cubicBezTo>
                  <a:cubicBezTo>
                    <a:pt x="20540" y="61617"/>
                    <a:pt x="20997" y="61723"/>
                    <a:pt x="21457" y="61723"/>
                  </a:cubicBezTo>
                  <a:cubicBezTo>
                    <a:pt x="21646" y="61723"/>
                    <a:pt x="21836" y="61705"/>
                    <a:pt x="22022" y="61670"/>
                  </a:cubicBezTo>
                  <a:cubicBezTo>
                    <a:pt x="22165" y="61658"/>
                    <a:pt x="22651" y="61653"/>
                    <a:pt x="23380" y="61653"/>
                  </a:cubicBezTo>
                  <a:cubicBezTo>
                    <a:pt x="25682" y="61653"/>
                    <a:pt x="30401" y="61700"/>
                    <a:pt x="34322" y="61700"/>
                  </a:cubicBezTo>
                  <a:cubicBezTo>
                    <a:pt x="37164" y="61700"/>
                    <a:pt x="39587" y="61675"/>
                    <a:pt x="40367" y="61590"/>
                  </a:cubicBezTo>
                  <a:cubicBezTo>
                    <a:pt x="42566" y="61390"/>
                    <a:pt x="44324" y="59312"/>
                    <a:pt x="44244" y="58033"/>
                  </a:cubicBezTo>
                  <a:cubicBezTo>
                    <a:pt x="44804" y="57753"/>
                    <a:pt x="45403" y="57553"/>
                    <a:pt x="46003" y="57433"/>
                  </a:cubicBezTo>
                  <a:lnTo>
                    <a:pt x="46003" y="57433"/>
                  </a:lnTo>
                  <a:cubicBezTo>
                    <a:pt x="45123" y="59951"/>
                    <a:pt x="45363" y="63628"/>
                    <a:pt x="45723" y="66666"/>
                  </a:cubicBezTo>
                  <a:cubicBezTo>
                    <a:pt x="46083" y="69743"/>
                    <a:pt x="46562" y="82933"/>
                    <a:pt x="46362" y="86210"/>
                  </a:cubicBezTo>
                  <a:cubicBezTo>
                    <a:pt x="45363" y="88528"/>
                    <a:pt x="40727" y="100558"/>
                    <a:pt x="40407" y="101478"/>
                  </a:cubicBezTo>
                  <a:cubicBezTo>
                    <a:pt x="40445" y="101579"/>
                    <a:pt x="40499" y="101628"/>
                    <a:pt x="40563" y="101628"/>
                  </a:cubicBezTo>
                  <a:cubicBezTo>
                    <a:pt x="40704" y="101628"/>
                    <a:pt x="40895" y="101396"/>
                    <a:pt x="41087" y="100958"/>
                  </a:cubicBezTo>
                  <a:lnTo>
                    <a:pt x="45283" y="90447"/>
                  </a:lnTo>
                  <a:lnTo>
                    <a:pt x="45283" y="90447"/>
                  </a:lnTo>
                  <a:cubicBezTo>
                    <a:pt x="45283" y="90448"/>
                    <a:pt x="41886" y="103556"/>
                    <a:pt x="41686" y="105315"/>
                  </a:cubicBezTo>
                  <a:cubicBezTo>
                    <a:pt x="41614" y="105818"/>
                    <a:pt x="41729" y="105919"/>
                    <a:pt x="41876" y="105919"/>
                  </a:cubicBezTo>
                  <a:cubicBezTo>
                    <a:pt x="41974" y="105919"/>
                    <a:pt x="42086" y="105874"/>
                    <a:pt x="42166" y="105874"/>
                  </a:cubicBezTo>
                  <a:cubicBezTo>
                    <a:pt x="41846" y="107992"/>
                    <a:pt x="42326" y="111270"/>
                    <a:pt x="42885" y="112469"/>
                  </a:cubicBezTo>
                  <a:cubicBezTo>
                    <a:pt x="43205" y="113148"/>
                    <a:pt x="43365" y="113948"/>
                    <a:pt x="43405" y="114707"/>
                  </a:cubicBezTo>
                  <a:cubicBezTo>
                    <a:pt x="43405" y="114707"/>
                    <a:pt x="40927" y="117145"/>
                    <a:pt x="41526" y="118824"/>
                  </a:cubicBezTo>
                  <a:cubicBezTo>
                    <a:pt x="42166" y="120542"/>
                    <a:pt x="43884" y="123020"/>
                    <a:pt x="45123" y="124899"/>
                  </a:cubicBezTo>
                  <a:cubicBezTo>
                    <a:pt x="46402" y="126737"/>
                    <a:pt x="48641" y="132253"/>
                    <a:pt x="48761" y="132812"/>
                  </a:cubicBezTo>
                  <a:cubicBezTo>
                    <a:pt x="48441" y="133052"/>
                    <a:pt x="48521" y="133532"/>
                    <a:pt x="48840" y="133732"/>
                  </a:cubicBezTo>
                  <a:cubicBezTo>
                    <a:pt x="48721" y="134371"/>
                    <a:pt x="48641" y="135010"/>
                    <a:pt x="48641" y="135650"/>
                  </a:cubicBezTo>
                  <a:cubicBezTo>
                    <a:pt x="48641" y="135650"/>
                    <a:pt x="48121" y="136249"/>
                    <a:pt x="48521" y="136449"/>
                  </a:cubicBezTo>
                  <a:cubicBezTo>
                    <a:pt x="48361" y="137249"/>
                    <a:pt x="48081" y="138008"/>
                    <a:pt x="47721" y="138727"/>
                  </a:cubicBezTo>
                  <a:cubicBezTo>
                    <a:pt x="47282" y="138767"/>
                    <a:pt x="47002" y="139207"/>
                    <a:pt x="47162" y="139647"/>
                  </a:cubicBezTo>
                  <a:cubicBezTo>
                    <a:pt x="47042" y="140286"/>
                    <a:pt x="46802" y="140926"/>
                    <a:pt x="46482" y="141485"/>
                  </a:cubicBezTo>
                  <a:cubicBezTo>
                    <a:pt x="46482" y="141485"/>
                    <a:pt x="45683" y="141845"/>
                    <a:pt x="46243" y="142444"/>
                  </a:cubicBezTo>
                  <a:cubicBezTo>
                    <a:pt x="46243" y="144403"/>
                    <a:pt x="46522" y="146042"/>
                    <a:pt x="48321" y="147241"/>
                  </a:cubicBezTo>
                  <a:cubicBezTo>
                    <a:pt x="48670" y="147466"/>
                    <a:pt x="49006" y="147563"/>
                    <a:pt x="49326" y="147563"/>
                  </a:cubicBezTo>
                  <a:cubicBezTo>
                    <a:pt x="50653" y="147563"/>
                    <a:pt x="51706" y="145897"/>
                    <a:pt x="52318" y="144803"/>
                  </a:cubicBezTo>
                  <a:cubicBezTo>
                    <a:pt x="53077" y="143404"/>
                    <a:pt x="52837" y="141445"/>
                    <a:pt x="52917" y="140126"/>
                  </a:cubicBezTo>
                  <a:cubicBezTo>
                    <a:pt x="52997" y="138767"/>
                    <a:pt x="53237" y="137449"/>
                    <a:pt x="54276" y="136489"/>
                  </a:cubicBezTo>
                  <a:cubicBezTo>
                    <a:pt x="55355" y="135570"/>
                    <a:pt x="56554" y="133052"/>
                    <a:pt x="55995" y="131733"/>
                  </a:cubicBezTo>
                  <a:cubicBezTo>
                    <a:pt x="55595" y="130934"/>
                    <a:pt x="54955" y="130294"/>
                    <a:pt x="54116" y="129975"/>
                  </a:cubicBezTo>
                  <a:cubicBezTo>
                    <a:pt x="54116" y="129975"/>
                    <a:pt x="54356" y="128336"/>
                    <a:pt x="53796" y="128336"/>
                  </a:cubicBezTo>
                  <a:cubicBezTo>
                    <a:pt x="53117" y="127057"/>
                    <a:pt x="53876" y="125059"/>
                    <a:pt x="54396" y="122780"/>
                  </a:cubicBezTo>
                  <a:cubicBezTo>
                    <a:pt x="54796" y="120662"/>
                    <a:pt x="54596" y="118504"/>
                    <a:pt x="53796" y="116545"/>
                  </a:cubicBezTo>
                  <a:cubicBezTo>
                    <a:pt x="53477" y="115826"/>
                    <a:pt x="53037" y="115187"/>
                    <a:pt x="52477" y="114587"/>
                  </a:cubicBezTo>
                  <a:cubicBezTo>
                    <a:pt x="52477" y="114587"/>
                    <a:pt x="52757" y="114067"/>
                    <a:pt x="52837" y="113908"/>
                  </a:cubicBezTo>
                  <a:cubicBezTo>
                    <a:pt x="52957" y="113748"/>
                    <a:pt x="58433" y="113788"/>
                    <a:pt x="61190" y="113068"/>
                  </a:cubicBezTo>
                  <a:cubicBezTo>
                    <a:pt x="62687" y="112656"/>
                    <a:pt x="63819" y="112562"/>
                    <a:pt x="64542" y="112562"/>
                  </a:cubicBezTo>
                  <a:cubicBezTo>
                    <a:pt x="65150" y="112562"/>
                    <a:pt x="65467" y="112629"/>
                    <a:pt x="65467" y="112629"/>
                  </a:cubicBezTo>
                  <a:cubicBezTo>
                    <a:pt x="65467" y="112629"/>
                    <a:pt x="65547" y="117145"/>
                    <a:pt x="65627" y="118184"/>
                  </a:cubicBezTo>
                  <a:cubicBezTo>
                    <a:pt x="64428" y="119623"/>
                    <a:pt x="64508" y="120382"/>
                    <a:pt x="64508" y="121262"/>
                  </a:cubicBezTo>
                  <a:cubicBezTo>
                    <a:pt x="63389" y="123460"/>
                    <a:pt x="61670" y="127497"/>
                    <a:pt x="61550" y="129775"/>
                  </a:cubicBezTo>
                  <a:cubicBezTo>
                    <a:pt x="61430" y="132053"/>
                    <a:pt x="62989" y="136369"/>
                    <a:pt x="62869" y="139847"/>
                  </a:cubicBezTo>
                  <a:cubicBezTo>
                    <a:pt x="62749" y="143364"/>
                    <a:pt x="62110" y="148480"/>
                    <a:pt x="62110" y="148480"/>
                  </a:cubicBezTo>
                  <a:cubicBezTo>
                    <a:pt x="62110" y="148480"/>
                    <a:pt x="60991" y="148919"/>
                    <a:pt x="61790" y="149559"/>
                  </a:cubicBezTo>
                  <a:cubicBezTo>
                    <a:pt x="60911" y="149918"/>
                    <a:pt x="61190" y="150678"/>
                    <a:pt x="61630" y="151037"/>
                  </a:cubicBezTo>
                  <a:cubicBezTo>
                    <a:pt x="61470" y="152596"/>
                    <a:pt x="61150" y="154994"/>
                    <a:pt x="60751" y="155674"/>
                  </a:cubicBezTo>
                  <a:cubicBezTo>
                    <a:pt x="60431" y="156273"/>
                    <a:pt x="60271" y="156953"/>
                    <a:pt x="60191" y="157632"/>
                  </a:cubicBezTo>
                  <a:cubicBezTo>
                    <a:pt x="59752" y="157832"/>
                    <a:pt x="59472" y="158312"/>
                    <a:pt x="59512" y="158791"/>
                  </a:cubicBezTo>
                  <a:cubicBezTo>
                    <a:pt x="59672" y="159591"/>
                    <a:pt x="61110" y="160550"/>
                    <a:pt x="61670" y="161469"/>
                  </a:cubicBezTo>
                  <a:cubicBezTo>
                    <a:pt x="62270" y="162348"/>
                    <a:pt x="61790" y="163028"/>
                    <a:pt x="61670" y="164107"/>
                  </a:cubicBezTo>
                  <a:cubicBezTo>
                    <a:pt x="61590" y="165146"/>
                    <a:pt x="61750" y="167304"/>
                    <a:pt x="65027" y="167464"/>
                  </a:cubicBezTo>
                  <a:cubicBezTo>
                    <a:pt x="65231" y="167474"/>
                    <a:pt x="65430" y="167479"/>
                    <a:pt x="65625" y="167479"/>
                  </a:cubicBezTo>
                  <a:cubicBezTo>
                    <a:pt x="68559" y="167479"/>
                    <a:pt x="70408" y="166378"/>
                    <a:pt x="70183" y="165066"/>
                  </a:cubicBezTo>
                  <a:cubicBezTo>
                    <a:pt x="69983" y="164187"/>
                    <a:pt x="69584" y="163427"/>
                    <a:pt x="69024" y="162788"/>
                  </a:cubicBezTo>
                  <a:cubicBezTo>
                    <a:pt x="69024" y="162788"/>
                    <a:pt x="68544" y="161709"/>
                    <a:pt x="68065" y="161469"/>
                  </a:cubicBezTo>
                  <a:cubicBezTo>
                    <a:pt x="67545" y="160190"/>
                    <a:pt x="67146" y="158871"/>
                    <a:pt x="66826" y="157512"/>
                  </a:cubicBezTo>
                  <a:cubicBezTo>
                    <a:pt x="66826" y="157512"/>
                    <a:pt x="66986" y="156473"/>
                    <a:pt x="66466" y="156113"/>
                  </a:cubicBezTo>
                  <a:cubicBezTo>
                    <a:pt x="66306" y="155074"/>
                    <a:pt x="66266" y="154035"/>
                    <a:pt x="66306" y="152996"/>
                  </a:cubicBezTo>
                  <a:cubicBezTo>
                    <a:pt x="66306" y="152996"/>
                    <a:pt x="67905" y="151437"/>
                    <a:pt x="67026" y="150838"/>
                  </a:cubicBezTo>
                  <a:cubicBezTo>
                    <a:pt x="66826" y="149039"/>
                    <a:pt x="69544" y="141086"/>
                    <a:pt x="71142" y="137568"/>
                  </a:cubicBezTo>
                  <a:cubicBezTo>
                    <a:pt x="72701" y="134051"/>
                    <a:pt x="74140" y="127696"/>
                    <a:pt x="74220" y="127097"/>
                  </a:cubicBezTo>
                  <a:cubicBezTo>
                    <a:pt x="74779" y="125858"/>
                    <a:pt x="75179" y="124499"/>
                    <a:pt x="75339" y="123140"/>
                  </a:cubicBezTo>
                  <a:cubicBezTo>
                    <a:pt x="75339" y="123140"/>
                    <a:pt x="75699" y="119263"/>
                    <a:pt x="75859" y="118664"/>
                  </a:cubicBezTo>
                  <a:cubicBezTo>
                    <a:pt x="76338" y="117824"/>
                    <a:pt x="75978" y="115626"/>
                    <a:pt x="74939" y="115147"/>
                  </a:cubicBezTo>
                  <a:cubicBezTo>
                    <a:pt x="75859" y="113028"/>
                    <a:pt x="77297" y="110590"/>
                    <a:pt x="78257" y="108512"/>
                  </a:cubicBezTo>
                  <a:cubicBezTo>
                    <a:pt x="78680" y="108088"/>
                    <a:pt x="79642" y="107916"/>
                    <a:pt x="80823" y="107916"/>
                  </a:cubicBezTo>
                  <a:cubicBezTo>
                    <a:pt x="82429" y="107916"/>
                    <a:pt x="84438" y="108234"/>
                    <a:pt x="86050" y="108672"/>
                  </a:cubicBezTo>
                  <a:cubicBezTo>
                    <a:pt x="86572" y="108821"/>
                    <a:pt x="87033" y="108877"/>
                    <a:pt x="87455" y="108877"/>
                  </a:cubicBezTo>
                  <a:cubicBezTo>
                    <a:pt x="88733" y="108877"/>
                    <a:pt x="89655" y="108362"/>
                    <a:pt x="90831" y="108362"/>
                  </a:cubicBezTo>
                  <a:cubicBezTo>
                    <a:pt x="91557" y="108362"/>
                    <a:pt x="92380" y="108558"/>
                    <a:pt x="93444" y="109191"/>
                  </a:cubicBezTo>
                  <a:cubicBezTo>
                    <a:pt x="94256" y="109679"/>
                    <a:pt x="95231" y="109872"/>
                    <a:pt x="96203" y="109872"/>
                  </a:cubicBezTo>
                  <a:cubicBezTo>
                    <a:pt x="97385" y="109872"/>
                    <a:pt x="98562" y="109586"/>
                    <a:pt x="99439" y="109191"/>
                  </a:cubicBezTo>
                  <a:cubicBezTo>
                    <a:pt x="100145" y="108866"/>
                    <a:pt x="100972" y="108598"/>
                    <a:pt x="101771" y="108598"/>
                  </a:cubicBezTo>
                  <a:cubicBezTo>
                    <a:pt x="102738" y="108598"/>
                    <a:pt x="103663" y="108991"/>
                    <a:pt x="104275" y="110151"/>
                  </a:cubicBezTo>
                  <a:cubicBezTo>
                    <a:pt x="104315" y="107433"/>
                    <a:pt x="99599" y="94643"/>
                    <a:pt x="97601" y="90766"/>
                  </a:cubicBezTo>
                  <a:cubicBezTo>
                    <a:pt x="95602" y="86890"/>
                    <a:pt x="86850" y="70063"/>
                    <a:pt x="84611" y="65107"/>
                  </a:cubicBezTo>
                  <a:cubicBezTo>
                    <a:pt x="82333" y="60111"/>
                    <a:pt x="77018" y="49480"/>
                    <a:pt x="77018" y="49480"/>
                  </a:cubicBezTo>
                  <a:cubicBezTo>
                    <a:pt x="77018" y="49480"/>
                    <a:pt x="76898" y="46642"/>
                    <a:pt x="76738" y="45803"/>
                  </a:cubicBezTo>
                  <a:cubicBezTo>
                    <a:pt x="76698" y="45323"/>
                    <a:pt x="76338" y="44924"/>
                    <a:pt x="75898" y="44724"/>
                  </a:cubicBezTo>
                  <a:cubicBezTo>
                    <a:pt x="75898" y="44724"/>
                    <a:pt x="74060" y="39808"/>
                    <a:pt x="73420" y="38888"/>
                  </a:cubicBezTo>
                  <a:cubicBezTo>
                    <a:pt x="72910" y="38187"/>
                    <a:pt x="72934" y="37714"/>
                    <a:pt x="73391" y="37714"/>
                  </a:cubicBezTo>
                  <a:cubicBezTo>
                    <a:pt x="73507" y="37714"/>
                    <a:pt x="73650" y="37745"/>
                    <a:pt x="73820" y="37809"/>
                  </a:cubicBezTo>
                  <a:cubicBezTo>
                    <a:pt x="74699" y="38129"/>
                    <a:pt x="81214" y="38369"/>
                    <a:pt x="84052" y="39128"/>
                  </a:cubicBezTo>
                  <a:cubicBezTo>
                    <a:pt x="85571" y="44004"/>
                    <a:pt x="91806" y="61110"/>
                    <a:pt x="106793" y="62989"/>
                  </a:cubicBezTo>
                  <a:cubicBezTo>
                    <a:pt x="106866" y="62991"/>
                    <a:pt x="106938" y="62992"/>
                    <a:pt x="107009" y="62992"/>
                  </a:cubicBezTo>
                  <a:cubicBezTo>
                    <a:pt x="112632" y="62992"/>
                    <a:pt x="117410" y="56838"/>
                    <a:pt x="116226" y="47761"/>
                  </a:cubicBezTo>
                  <a:cubicBezTo>
                    <a:pt x="114987" y="38569"/>
                    <a:pt x="112789" y="30775"/>
                    <a:pt x="102996" y="21383"/>
                  </a:cubicBezTo>
                  <a:cubicBezTo>
                    <a:pt x="99539" y="18066"/>
                    <a:pt x="95811" y="16573"/>
                    <a:pt x="92498" y="16573"/>
                  </a:cubicBezTo>
                  <a:cubicBezTo>
                    <a:pt x="86389" y="16573"/>
                    <a:pt x="81696" y="21651"/>
                    <a:pt x="82733" y="29736"/>
                  </a:cubicBezTo>
                  <a:cubicBezTo>
                    <a:pt x="82686" y="29763"/>
                    <a:pt x="82634" y="29774"/>
                    <a:pt x="82580" y="29774"/>
                  </a:cubicBezTo>
                  <a:cubicBezTo>
                    <a:pt x="82307" y="29774"/>
                    <a:pt x="81974" y="29496"/>
                    <a:pt x="81974" y="29496"/>
                  </a:cubicBezTo>
                  <a:cubicBezTo>
                    <a:pt x="81974" y="29496"/>
                    <a:pt x="82213" y="28897"/>
                    <a:pt x="80854" y="28497"/>
                  </a:cubicBezTo>
                  <a:cubicBezTo>
                    <a:pt x="79749" y="28213"/>
                    <a:pt x="74100" y="26630"/>
                    <a:pt x="69511" y="26630"/>
                  </a:cubicBezTo>
                  <a:cubicBezTo>
                    <a:pt x="68293" y="26630"/>
                    <a:pt x="67150" y="26742"/>
                    <a:pt x="66186" y="27018"/>
                  </a:cubicBezTo>
                  <a:cubicBezTo>
                    <a:pt x="63349" y="27897"/>
                    <a:pt x="60991" y="29856"/>
                    <a:pt x="59632" y="32494"/>
                  </a:cubicBezTo>
                  <a:lnTo>
                    <a:pt x="58553" y="32534"/>
                  </a:lnTo>
                  <a:cubicBezTo>
                    <a:pt x="58553" y="32534"/>
                    <a:pt x="58218" y="31752"/>
                    <a:pt x="57781" y="31752"/>
                  </a:cubicBezTo>
                  <a:cubicBezTo>
                    <a:pt x="57695" y="31752"/>
                    <a:pt x="57605" y="31782"/>
                    <a:pt x="57513" y="31854"/>
                  </a:cubicBezTo>
                  <a:cubicBezTo>
                    <a:pt x="57360" y="31964"/>
                    <a:pt x="57192" y="32001"/>
                    <a:pt x="57024" y="32001"/>
                  </a:cubicBezTo>
                  <a:cubicBezTo>
                    <a:pt x="56660" y="32001"/>
                    <a:pt x="56299" y="31825"/>
                    <a:pt x="56100" y="31825"/>
                  </a:cubicBezTo>
                  <a:cubicBezTo>
                    <a:pt x="56057" y="31825"/>
                    <a:pt x="56021" y="31833"/>
                    <a:pt x="55995" y="31854"/>
                  </a:cubicBezTo>
                  <a:cubicBezTo>
                    <a:pt x="56674" y="31135"/>
                    <a:pt x="56594" y="26658"/>
                    <a:pt x="56035" y="24500"/>
                  </a:cubicBezTo>
                  <a:cubicBezTo>
                    <a:pt x="55524" y="22380"/>
                    <a:pt x="54282" y="14940"/>
                    <a:pt x="48141" y="14940"/>
                  </a:cubicBezTo>
                  <a:cubicBezTo>
                    <a:pt x="48029" y="14940"/>
                    <a:pt x="47916" y="14943"/>
                    <a:pt x="47801" y="14948"/>
                  </a:cubicBezTo>
                  <a:cubicBezTo>
                    <a:pt x="47641" y="14708"/>
                    <a:pt x="47522" y="14468"/>
                    <a:pt x="47402" y="14228"/>
                  </a:cubicBezTo>
                  <a:cubicBezTo>
                    <a:pt x="47402" y="14228"/>
                    <a:pt x="48255" y="13339"/>
                    <a:pt x="47211" y="13339"/>
                  </a:cubicBezTo>
                  <a:cubicBezTo>
                    <a:pt x="47148" y="13339"/>
                    <a:pt x="47079" y="13342"/>
                    <a:pt x="47002" y="13349"/>
                  </a:cubicBezTo>
                  <a:cubicBezTo>
                    <a:pt x="46842" y="12270"/>
                    <a:pt x="47162" y="7274"/>
                    <a:pt x="48601" y="5356"/>
                  </a:cubicBezTo>
                  <a:cubicBezTo>
                    <a:pt x="48041" y="3397"/>
                    <a:pt x="46482" y="3277"/>
                    <a:pt x="46482" y="3277"/>
                  </a:cubicBezTo>
                  <a:lnTo>
                    <a:pt x="46083" y="5755"/>
                  </a:lnTo>
                  <a:lnTo>
                    <a:pt x="46043" y="3157"/>
                  </a:lnTo>
                  <a:lnTo>
                    <a:pt x="45643" y="3078"/>
                  </a:lnTo>
                  <a:lnTo>
                    <a:pt x="45563" y="3917"/>
                  </a:lnTo>
                  <a:lnTo>
                    <a:pt x="45363" y="2998"/>
                  </a:lnTo>
                  <a:cubicBezTo>
                    <a:pt x="45363" y="2998"/>
                    <a:pt x="45081" y="2987"/>
                    <a:pt x="44663" y="2987"/>
                  </a:cubicBezTo>
                  <a:cubicBezTo>
                    <a:pt x="43461" y="2987"/>
                    <a:pt x="41137" y="3075"/>
                    <a:pt x="41167" y="3757"/>
                  </a:cubicBezTo>
                  <a:cubicBezTo>
                    <a:pt x="41486" y="4197"/>
                    <a:pt x="41726" y="4636"/>
                    <a:pt x="41926" y="5116"/>
                  </a:cubicBezTo>
                  <a:lnTo>
                    <a:pt x="40767" y="4117"/>
                  </a:lnTo>
                  <a:lnTo>
                    <a:pt x="41087" y="4916"/>
                  </a:lnTo>
                  <a:lnTo>
                    <a:pt x="40567" y="4636"/>
                  </a:lnTo>
                  <a:cubicBezTo>
                    <a:pt x="40567" y="4636"/>
                    <a:pt x="39528" y="6794"/>
                    <a:pt x="39608" y="7874"/>
                  </a:cubicBezTo>
                  <a:cubicBezTo>
                    <a:pt x="40567" y="8473"/>
                    <a:pt x="41526" y="9153"/>
                    <a:pt x="42406" y="9872"/>
                  </a:cubicBezTo>
                  <a:lnTo>
                    <a:pt x="39648" y="8433"/>
                  </a:lnTo>
                  <a:lnTo>
                    <a:pt x="40487" y="9153"/>
                  </a:lnTo>
                  <a:lnTo>
                    <a:pt x="39328" y="8913"/>
                  </a:lnTo>
                  <a:lnTo>
                    <a:pt x="39328" y="9792"/>
                  </a:lnTo>
                  <a:cubicBezTo>
                    <a:pt x="41726" y="10392"/>
                    <a:pt x="43805" y="11990"/>
                    <a:pt x="45044" y="14149"/>
                  </a:cubicBezTo>
                  <a:cubicBezTo>
                    <a:pt x="44222" y="14447"/>
                    <a:pt x="44308" y="14956"/>
                    <a:pt x="44942" y="14956"/>
                  </a:cubicBezTo>
                  <a:cubicBezTo>
                    <a:pt x="44987" y="14956"/>
                    <a:pt x="45034" y="14953"/>
                    <a:pt x="45084" y="14948"/>
                  </a:cubicBezTo>
                  <a:cubicBezTo>
                    <a:pt x="45203" y="15108"/>
                    <a:pt x="45283" y="15268"/>
                    <a:pt x="45283" y="15467"/>
                  </a:cubicBezTo>
                  <a:cubicBezTo>
                    <a:pt x="45283" y="15467"/>
                    <a:pt x="41886" y="16467"/>
                    <a:pt x="40927" y="19904"/>
                  </a:cubicBezTo>
                  <a:cubicBezTo>
                    <a:pt x="39968" y="23381"/>
                    <a:pt x="41846" y="29856"/>
                    <a:pt x="43565" y="32414"/>
                  </a:cubicBezTo>
                  <a:cubicBezTo>
                    <a:pt x="45283" y="34972"/>
                    <a:pt x="47362" y="35331"/>
                    <a:pt x="47362" y="35331"/>
                  </a:cubicBezTo>
                  <a:lnTo>
                    <a:pt x="47522" y="36331"/>
                  </a:lnTo>
                  <a:lnTo>
                    <a:pt x="46762" y="36570"/>
                  </a:lnTo>
                  <a:cubicBezTo>
                    <a:pt x="46762" y="36570"/>
                    <a:pt x="46390" y="36276"/>
                    <a:pt x="46071" y="36276"/>
                  </a:cubicBezTo>
                  <a:cubicBezTo>
                    <a:pt x="45877" y="36276"/>
                    <a:pt x="45703" y="36384"/>
                    <a:pt x="45643" y="36730"/>
                  </a:cubicBezTo>
                  <a:cubicBezTo>
                    <a:pt x="44684" y="36810"/>
                    <a:pt x="45004" y="37729"/>
                    <a:pt x="45004" y="37849"/>
                  </a:cubicBezTo>
                  <a:cubicBezTo>
                    <a:pt x="44816" y="37795"/>
                    <a:pt x="44636" y="37769"/>
                    <a:pt x="44469" y="37769"/>
                  </a:cubicBezTo>
                  <a:cubicBezTo>
                    <a:pt x="43532" y="37769"/>
                    <a:pt x="43041" y="38592"/>
                    <a:pt x="44364" y="39848"/>
                  </a:cubicBezTo>
                  <a:cubicBezTo>
                    <a:pt x="43725" y="40048"/>
                    <a:pt x="43565" y="40567"/>
                    <a:pt x="43685" y="40727"/>
                  </a:cubicBezTo>
                  <a:cubicBezTo>
                    <a:pt x="43656" y="40725"/>
                    <a:pt x="43628" y="40724"/>
                    <a:pt x="43600" y="40724"/>
                  </a:cubicBezTo>
                  <a:cubicBezTo>
                    <a:pt x="42620" y="40724"/>
                    <a:pt x="41518" y="42036"/>
                    <a:pt x="42606" y="43085"/>
                  </a:cubicBezTo>
                  <a:cubicBezTo>
                    <a:pt x="40487" y="43884"/>
                    <a:pt x="38369" y="44684"/>
                    <a:pt x="38929" y="48681"/>
                  </a:cubicBezTo>
                  <a:cubicBezTo>
                    <a:pt x="39008" y="50159"/>
                    <a:pt x="38929" y="50679"/>
                    <a:pt x="38569" y="50959"/>
                  </a:cubicBezTo>
                  <a:cubicBezTo>
                    <a:pt x="38209" y="51238"/>
                    <a:pt x="37809" y="51518"/>
                    <a:pt x="37809" y="51518"/>
                  </a:cubicBezTo>
                  <a:cubicBezTo>
                    <a:pt x="37809" y="51518"/>
                    <a:pt x="36978" y="51110"/>
                    <a:pt x="35924" y="51110"/>
                  </a:cubicBezTo>
                  <a:cubicBezTo>
                    <a:pt x="35296" y="51110"/>
                    <a:pt x="34589" y="51255"/>
                    <a:pt x="33933" y="51718"/>
                  </a:cubicBezTo>
                  <a:cubicBezTo>
                    <a:pt x="32134" y="52997"/>
                    <a:pt x="25899" y="55315"/>
                    <a:pt x="24300" y="56075"/>
                  </a:cubicBezTo>
                  <a:cubicBezTo>
                    <a:pt x="23345" y="56540"/>
                    <a:pt x="22810" y="56630"/>
                    <a:pt x="22493" y="56630"/>
                  </a:cubicBezTo>
                  <a:cubicBezTo>
                    <a:pt x="22293" y="56630"/>
                    <a:pt x="22180" y="56594"/>
                    <a:pt x="22102" y="56594"/>
                  </a:cubicBezTo>
                  <a:cubicBezTo>
                    <a:pt x="21862" y="56594"/>
                    <a:pt x="21463" y="57034"/>
                    <a:pt x="21463" y="57034"/>
                  </a:cubicBezTo>
                  <a:cubicBezTo>
                    <a:pt x="21362" y="57080"/>
                    <a:pt x="21209" y="57100"/>
                    <a:pt x="21022" y="57100"/>
                  </a:cubicBezTo>
                  <a:cubicBezTo>
                    <a:pt x="20245" y="57100"/>
                    <a:pt x="18885" y="56763"/>
                    <a:pt x="18305" y="56634"/>
                  </a:cubicBezTo>
                  <a:cubicBezTo>
                    <a:pt x="17506" y="56434"/>
                    <a:pt x="16667" y="56354"/>
                    <a:pt x="15827" y="56354"/>
                  </a:cubicBezTo>
                  <a:cubicBezTo>
                    <a:pt x="16767" y="55016"/>
                    <a:pt x="17734" y="54740"/>
                    <a:pt x="18372" y="54740"/>
                  </a:cubicBezTo>
                  <a:cubicBezTo>
                    <a:pt x="18819" y="54740"/>
                    <a:pt x="19105" y="54875"/>
                    <a:pt x="19105" y="54875"/>
                  </a:cubicBezTo>
                  <a:cubicBezTo>
                    <a:pt x="19105" y="54875"/>
                    <a:pt x="18265" y="53517"/>
                    <a:pt x="17106" y="53517"/>
                  </a:cubicBezTo>
                  <a:cubicBezTo>
                    <a:pt x="16587" y="53597"/>
                    <a:pt x="16147" y="53836"/>
                    <a:pt x="15747" y="54196"/>
                  </a:cubicBezTo>
                  <a:cubicBezTo>
                    <a:pt x="14149" y="47761"/>
                    <a:pt x="3597" y="6035"/>
                    <a:pt x="2998" y="4117"/>
                  </a:cubicBezTo>
                  <a:cubicBezTo>
                    <a:pt x="2438" y="2598"/>
                    <a:pt x="1599" y="119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0" name="Google Shape;600;p52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 rot="-769762">
              <a:off x="6479213" y="762982"/>
              <a:ext cx="332401" cy="14930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WILL WIN THE GAME?</a:t>
            </a:r>
            <a:endParaRPr dirty="0"/>
          </a:p>
        </p:txBody>
      </p:sp>
      <p:grpSp>
        <p:nvGrpSpPr>
          <p:cNvPr id="27" name="Google Shape;577;p51">
            <a:extLst>
              <a:ext uri="{FF2B5EF4-FFF2-40B4-BE49-F238E27FC236}">
                <a16:creationId xmlns:a16="http://schemas.microsoft.com/office/drawing/2014/main" id="{B1C47085-D09A-4040-8C59-C48940D2A470}"/>
              </a:ext>
            </a:extLst>
          </p:cNvPr>
          <p:cNvGrpSpPr/>
          <p:nvPr/>
        </p:nvGrpSpPr>
        <p:grpSpPr>
          <a:xfrm>
            <a:off x="1858664" y="2184444"/>
            <a:ext cx="1093800" cy="1093811"/>
            <a:chOff x="3034675" y="1496864"/>
            <a:chExt cx="1093800" cy="1093811"/>
          </a:xfrm>
        </p:grpSpPr>
        <p:sp>
          <p:nvSpPr>
            <p:cNvPr id="28" name="Google Shape;578;p51">
              <a:extLst>
                <a:ext uri="{FF2B5EF4-FFF2-40B4-BE49-F238E27FC236}">
                  <a16:creationId xmlns:a16="http://schemas.microsoft.com/office/drawing/2014/main" id="{D91A894F-23F9-4FCB-B631-EE4CB1D63938}"/>
                </a:ext>
              </a:extLst>
            </p:cNvPr>
            <p:cNvSpPr/>
            <p:nvPr/>
          </p:nvSpPr>
          <p:spPr>
            <a:xfrm flipH="1">
              <a:off x="3034675" y="1496864"/>
              <a:ext cx="1093800" cy="1093800"/>
            </a:xfrm>
            <a:prstGeom prst="ellipse">
              <a:avLst/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579;p51">
              <a:extLst>
                <a:ext uri="{FF2B5EF4-FFF2-40B4-BE49-F238E27FC236}">
                  <a16:creationId xmlns:a16="http://schemas.microsoft.com/office/drawing/2014/main" id="{C47014CB-C308-4F1B-AA3E-3B04AE6A5160}"/>
                </a:ext>
              </a:extLst>
            </p:cNvPr>
            <p:cNvSpPr/>
            <p:nvPr/>
          </p:nvSpPr>
          <p:spPr>
            <a:xfrm flipH="1">
              <a:off x="3034675" y="1496875"/>
              <a:ext cx="1093800" cy="1093800"/>
            </a:xfrm>
            <a:prstGeom prst="pie">
              <a:avLst>
                <a:gd name="adj1" fmla="val 5378200"/>
                <a:gd name="adj2" fmla="val 162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66;p51">
            <a:extLst>
              <a:ext uri="{FF2B5EF4-FFF2-40B4-BE49-F238E27FC236}">
                <a16:creationId xmlns:a16="http://schemas.microsoft.com/office/drawing/2014/main" id="{6EA2526A-0994-4931-AC1E-4442BBB479A5}"/>
              </a:ext>
            </a:extLst>
          </p:cNvPr>
          <p:cNvGrpSpPr/>
          <p:nvPr/>
        </p:nvGrpSpPr>
        <p:grpSpPr>
          <a:xfrm>
            <a:off x="5715900" y="2190076"/>
            <a:ext cx="1093800" cy="1094014"/>
            <a:chOff x="6996525" y="1496875"/>
            <a:chExt cx="1093800" cy="1094014"/>
          </a:xfrm>
        </p:grpSpPr>
        <p:sp>
          <p:nvSpPr>
            <p:cNvPr id="31" name="Google Shape;567;p51">
              <a:extLst>
                <a:ext uri="{FF2B5EF4-FFF2-40B4-BE49-F238E27FC236}">
                  <a16:creationId xmlns:a16="http://schemas.microsoft.com/office/drawing/2014/main" id="{25ECF9E6-5D92-4F40-87AC-89D2100F1C67}"/>
                </a:ext>
              </a:extLst>
            </p:cNvPr>
            <p:cNvSpPr/>
            <p:nvPr/>
          </p:nvSpPr>
          <p:spPr>
            <a:xfrm>
              <a:off x="6996525" y="1497089"/>
              <a:ext cx="1093800" cy="1093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568;p51">
              <a:extLst>
                <a:ext uri="{FF2B5EF4-FFF2-40B4-BE49-F238E27FC236}">
                  <a16:creationId xmlns:a16="http://schemas.microsoft.com/office/drawing/2014/main" id="{D797EC1C-C9EC-488E-8234-3D4611F60CE4}"/>
                </a:ext>
              </a:extLst>
            </p:cNvPr>
            <p:cNvSpPr/>
            <p:nvPr/>
          </p:nvSpPr>
          <p:spPr>
            <a:xfrm>
              <a:off x="6996525" y="1496875"/>
              <a:ext cx="1093800" cy="1093800"/>
            </a:xfrm>
            <a:prstGeom prst="pie">
              <a:avLst>
                <a:gd name="adj1" fmla="val 20031940"/>
                <a:gd name="adj2" fmla="val 16200000"/>
              </a:avLst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Google Shape;4323;p78">
            <a:extLst>
              <a:ext uri="{FF2B5EF4-FFF2-40B4-BE49-F238E27FC236}">
                <a16:creationId xmlns:a16="http://schemas.microsoft.com/office/drawing/2014/main" id="{067641CD-E44F-4756-8D42-0B35DD9D04C8}"/>
              </a:ext>
            </a:extLst>
          </p:cNvPr>
          <p:cNvCxnSpPr>
            <a:cxnSpLocks/>
          </p:cNvCxnSpPr>
          <p:nvPr/>
        </p:nvCxnSpPr>
        <p:spPr>
          <a:xfrm>
            <a:off x="3015641" y="2744664"/>
            <a:ext cx="2871566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Google Shape;447;p42">
            <a:extLst>
              <a:ext uri="{FF2B5EF4-FFF2-40B4-BE49-F238E27FC236}">
                <a16:creationId xmlns:a16="http://schemas.microsoft.com/office/drawing/2014/main" id="{89BEA93D-08B9-4D90-9EE2-54827FD9B69D}"/>
              </a:ext>
            </a:extLst>
          </p:cNvPr>
          <p:cNvSpPr txBox="1">
            <a:spLocks/>
          </p:cNvSpPr>
          <p:nvPr/>
        </p:nvSpPr>
        <p:spPr>
          <a:xfrm>
            <a:off x="4145542" y="1729356"/>
            <a:ext cx="37728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6000" dirty="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WILL WIN THE GAME?</a:t>
            </a:r>
            <a:endParaRPr dirty="0"/>
          </a:p>
        </p:txBody>
      </p:sp>
      <p:grpSp>
        <p:nvGrpSpPr>
          <p:cNvPr id="27" name="Google Shape;577;p51">
            <a:extLst>
              <a:ext uri="{FF2B5EF4-FFF2-40B4-BE49-F238E27FC236}">
                <a16:creationId xmlns:a16="http://schemas.microsoft.com/office/drawing/2014/main" id="{B1C47085-D09A-4040-8C59-C48940D2A470}"/>
              </a:ext>
            </a:extLst>
          </p:cNvPr>
          <p:cNvGrpSpPr/>
          <p:nvPr/>
        </p:nvGrpSpPr>
        <p:grpSpPr>
          <a:xfrm>
            <a:off x="1858664" y="2184444"/>
            <a:ext cx="1093800" cy="1093811"/>
            <a:chOff x="3034675" y="1496864"/>
            <a:chExt cx="1093800" cy="1093811"/>
          </a:xfrm>
        </p:grpSpPr>
        <p:sp>
          <p:nvSpPr>
            <p:cNvPr id="28" name="Google Shape;578;p51">
              <a:extLst>
                <a:ext uri="{FF2B5EF4-FFF2-40B4-BE49-F238E27FC236}">
                  <a16:creationId xmlns:a16="http://schemas.microsoft.com/office/drawing/2014/main" id="{D91A894F-23F9-4FCB-B631-EE4CB1D63938}"/>
                </a:ext>
              </a:extLst>
            </p:cNvPr>
            <p:cNvSpPr/>
            <p:nvPr/>
          </p:nvSpPr>
          <p:spPr>
            <a:xfrm flipH="1">
              <a:off x="3034675" y="1496864"/>
              <a:ext cx="1093800" cy="1093800"/>
            </a:xfrm>
            <a:prstGeom prst="ellipse">
              <a:avLst/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579;p51">
              <a:extLst>
                <a:ext uri="{FF2B5EF4-FFF2-40B4-BE49-F238E27FC236}">
                  <a16:creationId xmlns:a16="http://schemas.microsoft.com/office/drawing/2014/main" id="{C47014CB-C308-4F1B-AA3E-3B04AE6A5160}"/>
                </a:ext>
              </a:extLst>
            </p:cNvPr>
            <p:cNvSpPr/>
            <p:nvPr/>
          </p:nvSpPr>
          <p:spPr>
            <a:xfrm flipH="1">
              <a:off x="3034675" y="1496875"/>
              <a:ext cx="1093800" cy="1093800"/>
            </a:xfrm>
            <a:prstGeom prst="pie">
              <a:avLst>
                <a:gd name="adj1" fmla="val 5378200"/>
                <a:gd name="adj2" fmla="val 162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66;p51">
            <a:extLst>
              <a:ext uri="{FF2B5EF4-FFF2-40B4-BE49-F238E27FC236}">
                <a16:creationId xmlns:a16="http://schemas.microsoft.com/office/drawing/2014/main" id="{6EA2526A-0994-4931-AC1E-4442BBB479A5}"/>
              </a:ext>
            </a:extLst>
          </p:cNvPr>
          <p:cNvGrpSpPr/>
          <p:nvPr/>
        </p:nvGrpSpPr>
        <p:grpSpPr>
          <a:xfrm>
            <a:off x="5715900" y="2190076"/>
            <a:ext cx="1093800" cy="1094014"/>
            <a:chOff x="6996525" y="1496875"/>
            <a:chExt cx="1093800" cy="1094014"/>
          </a:xfrm>
        </p:grpSpPr>
        <p:sp>
          <p:nvSpPr>
            <p:cNvPr id="31" name="Google Shape;567;p51">
              <a:extLst>
                <a:ext uri="{FF2B5EF4-FFF2-40B4-BE49-F238E27FC236}">
                  <a16:creationId xmlns:a16="http://schemas.microsoft.com/office/drawing/2014/main" id="{25ECF9E6-5D92-4F40-87AC-89D2100F1C67}"/>
                </a:ext>
              </a:extLst>
            </p:cNvPr>
            <p:cNvSpPr/>
            <p:nvPr/>
          </p:nvSpPr>
          <p:spPr>
            <a:xfrm>
              <a:off x="6996525" y="1497089"/>
              <a:ext cx="1093800" cy="1093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568;p51">
              <a:extLst>
                <a:ext uri="{FF2B5EF4-FFF2-40B4-BE49-F238E27FC236}">
                  <a16:creationId xmlns:a16="http://schemas.microsoft.com/office/drawing/2014/main" id="{D797EC1C-C9EC-488E-8234-3D4611F60CE4}"/>
                </a:ext>
              </a:extLst>
            </p:cNvPr>
            <p:cNvSpPr/>
            <p:nvPr/>
          </p:nvSpPr>
          <p:spPr>
            <a:xfrm>
              <a:off x="6996525" y="1496875"/>
              <a:ext cx="1093800" cy="1093800"/>
            </a:xfrm>
            <a:prstGeom prst="pie">
              <a:avLst>
                <a:gd name="adj1" fmla="val 20031940"/>
                <a:gd name="adj2" fmla="val 16200000"/>
              </a:avLst>
            </a:prstGeom>
            <a:solidFill>
              <a:srgbClr val="F52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Google Shape;4323;p78">
            <a:extLst>
              <a:ext uri="{FF2B5EF4-FFF2-40B4-BE49-F238E27FC236}">
                <a16:creationId xmlns:a16="http://schemas.microsoft.com/office/drawing/2014/main" id="{067641CD-E44F-4756-8D42-0B35DD9D04C8}"/>
              </a:ext>
            </a:extLst>
          </p:cNvPr>
          <p:cNvCxnSpPr>
            <a:cxnSpLocks/>
          </p:cNvCxnSpPr>
          <p:nvPr/>
        </p:nvCxnSpPr>
        <p:spPr>
          <a:xfrm>
            <a:off x="3015641" y="2744664"/>
            <a:ext cx="2871566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Google Shape;447;p42">
            <a:extLst>
              <a:ext uri="{FF2B5EF4-FFF2-40B4-BE49-F238E27FC236}">
                <a16:creationId xmlns:a16="http://schemas.microsoft.com/office/drawing/2014/main" id="{89BEA93D-08B9-4D90-9EE2-54827FD9B69D}"/>
              </a:ext>
            </a:extLst>
          </p:cNvPr>
          <p:cNvSpPr txBox="1">
            <a:spLocks/>
          </p:cNvSpPr>
          <p:nvPr/>
        </p:nvSpPr>
        <p:spPr>
          <a:xfrm>
            <a:off x="2952464" y="2744664"/>
            <a:ext cx="109380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TEAM </a:t>
            </a:r>
          </a:p>
          <a:p>
            <a:r>
              <a:rPr lang="en-US" sz="2000" dirty="0"/>
              <a:t>STRENGTH</a:t>
            </a:r>
          </a:p>
        </p:txBody>
      </p:sp>
      <p:sp>
        <p:nvSpPr>
          <p:cNvPr id="14" name="Google Shape;447;p42">
            <a:extLst>
              <a:ext uri="{FF2B5EF4-FFF2-40B4-BE49-F238E27FC236}">
                <a16:creationId xmlns:a16="http://schemas.microsoft.com/office/drawing/2014/main" id="{F9F4C104-D31A-4A9A-BB16-5CCC257607C0}"/>
              </a:ext>
            </a:extLst>
          </p:cNvPr>
          <p:cNvSpPr txBox="1">
            <a:spLocks/>
          </p:cNvSpPr>
          <p:nvPr/>
        </p:nvSpPr>
        <p:spPr>
          <a:xfrm>
            <a:off x="3814165" y="1966848"/>
            <a:ext cx="1040033" cy="7644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MATCH BAN&amp;PICK</a:t>
            </a:r>
          </a:p>
        </p:txBody>
      </p:sp>
      <p:sp>
        <p:nvSpPr>
          <p:cNvPr id="15" name="Google Shape;447;p42">
            <a:extLst>
              <a:ext uri="{FF2B5EF4-FFF2-40B4-BE49-F238E27FC236}">
                <a16:creationId xmlns:a16="http://schemas.microsoft.com/office/drawing/2014/main" id="{82A5CB38-8A2F-4D0A-907C-287B9B31863A}"/>
              </a:ext>
            </a:extLst>
          </p:cNvPr>
          <p:cNvSpPr txBox="1">
            <a:spLocks/>
          </p:cNvSpPr>
          <p:nvPr/>
        </p:nvSpPr>
        <p:spPr>
          <a:xfrm>
            <a:off x="4622100" y="2738509"/>
            <a:ext cx="1491822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IN-GAME</a:t>
            </a:r>
          </a:p>
          <a:p>
            <a:r>
              <a:rPr lang="en-US" sz="20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739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47;p42">
            <a:extLst>
              <a:ext uri="{FF2B5EF4-FFF2-40B4-BE49-F238E27FC236}">
                <a16:creationId xmlns:a16="http://schemas.microsoft.com/office/drawing/2014/main" id="{FC7255A9-F987-423A-B793-C6318B2E4EC8}"/>
              </a:ext>
            </a:extLst>
          </p:cNvPr>
          <p:cNvSpPr txBox="1">
            <a:spLocks/>
          </p:cNvSpPr>
          <p:nvPr/>
        </p:nvSpPr>
        <p:spPr>
          <a:xfrm>
            <a:off x="1649640" y="2050289"/>
            <a:ext cx="608466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f(     ,      ,        ) = ( ) </a:t>
            </a:r>
            <a:r>
              <a:rPr lang="en-US" altLang="zh-CN" sz="2000" dirty="0">
                <a:solidFill>
                  <a:schemeClr val="bg1"/>
                </a:solidFill>
                <a:latin typeface="Karantina" panose="02010600030101010101" charset="-79"/>
                <a:ea typeface="汉仪旗黑-50S" panose="00020600040101010101" pitchFamily="18" charset="-122"/>
                <a:cs typeface="Karantina" panose="02010600030101010101" charset="-79"/>
              </a:rPr>
              <a:t>or </a:t>
            </a:r>
            <a:r>
              <a:rPr lang="en-US" altLang="zh-CN" sz="3600" dirty="0">
                <a:solidFill>
                  <a:schemeClr val="bg1"/>
                </a:solidFill>
                <a:latin typeface="汉仪旗黑-50S" panose="00020600040101010101" pitchFamily="18" charset="-122"/>
                <a:ea typeface="汉仪旗黑-50S" panose="00020600040101010101" pitchFamily="18" charset="-122"/>
              </a:rPr>
              <a:t>( )</a:t>
            </a:r>
            <a:endParaRPr lang="en-US" sz="3600" dirty="0">
              <a:solidFill>
                <a:schemeClr val="bg1"/>
              </a:solidFill>
              <a:latin typeface="汉仪旗黑-50S" panose="00020600040101010101" pitchFamily="18" charset="-122"/>
              <a:ea typeface="汉仪旗黑-50S" panose="00020600040101010101" pitchFamily="18" charset="-122"/>
            </a:endParaRPr>
          </a:p>
        </p:txBody>
      </p:sp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S</a:t>
            </a:r>
            <a:r>
              <a:rPr lang="en-US" altLang="zh-CN" dirty="0" err="1"/>
              <a:t>upervised</a:t>
            </a:r>
            <a:r>
              <a:rPr lang="en-US" altLang="zh-CN" dirty="0"/>
              <a:t> </a:t>
            </a:r>
            <a:r>
              <a:rPr lang="en" altLang="zh-CN" dirty="0"/>
              <a:t>Machine Learning Approach</a:t>
            </a:r>
            <a:endParaRPr dirty="0"/>
          </a:p>
        </p:txBody>
      </p:sp>
      <p:sp>
        <p:nvSpPr>
          <p:cNvPr id="61" name="Google Shape;447;p42">
            <a:extLst>
              <a:ext uri="{FF2B5EF4-FFF2-40B4-BE49-F238E27FC236}">
                <a16:creationId xmlns:a16="http://schemas.microsoft.com/office/drawing/2014/main" id="{89BEA93D-08B9-4D90-9EE2-54827FD9B69D}"/>
              </a:ext>
            </a:extLst>
          </p:cNvPr>
          <p:cNvSpPr txBox="1">
            <a:spLocks/>
          </p:cNvSpPr>
          <p:nvPr/>
        </p:nvSpPr>
        <p:spPr>
          <a:xfrm>
            <a:off x="2033012" y="2004948"/>
            <a:ext cx="109380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altLang="zh-CN" sz="2000" dirty="0"/>
              <a:t>TEAM </a:t>
            </a:r>
          </a:p>
          <a:p>
            <a:r>
              <a:rPr lang="en-US" altLang="zh-CN" sz="2000" dirty="0"/>
              <a:t>STRENGTH</a:t>
            </a:r>
          </a:p>
        </p:txBody>
      </p:sp>
      <p:sp>
        <p:nvSpPr>
          <p:cNvPr id="14" name="Google Shape;447;p42">
            <a:extLst>
              <a:ext uri="{FF2B5EF4-FFF2-40B4-BE49-F238E27FC236}">
                <a16:creationId xmlns:a16="http://schemas.microsoft.com/office/drawing/2014/main" id="{F9F4C104-D31A-4A9A-BB16-5CCC257607C0}"/>
              </a:ext>
            </a:extLst>
          </p:cNvPr>
          <p:cNvSpPr txBox="1">
            <a:spLocks/>
          </p:cNvSpPr>
          <p:nvPr/>
        </p:nvSpPr>
        <p:spPr>
          <a:xfrm>
            <a:off x="3015218" y="2004948"/>
            <a:ext cx="1040033" cy="7644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MATCH BAN&amp;PICK</a:t>
            </a:r>
          </a:p>
        </p:txBody>
      </p:sp>
      <p:sp>
        <p:nvSpPr>
          <p:cNvPr id="15" name="Google Shape;447;p42">
            <a:extLst>
              <a:ext uri="{FF2B5EF4-FFF2-40B4-BE49-F238E27FC236}">
                <a16:creationId xmlns:a16="http://schemas.microsoft.com/office/drawing/2014/main" id="{82A5CB38-8A2F-4D0A-907C-287B9B31863A}"/>
              </a:ext>
            </a:extLst>
          </p:cNvPr>
          <p:cNvSpPr txBox="1">
            <a:spLocks/>
          </p:cNvSpPr>
          <p:nvPr/>
        </p:nvSpPr>
        <p:spPr>
          <a:xfrm>
            <a:off x="4119180" y="1998173"/>
            <a:ext cx="1491822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 dirty="0"/>
              <a:t>IN-GAME</a:t>
            </a:r>
          </a:p>
          <a:p>
            <a:r>
              <a:rPr lang="en-US" sz="2000" dirty="0"/>
              <a:t>PERFORMANCE</a:t>
            </a:r>
          </a:p>
        </p:txBody>
      </p:sp>
      <p:sp>
        <p:nvSpPr>
          <p:cNvPr id="17" name="Google Shape;447;p42">
            <a:extLst>
              <a:ext uri="{FF2B5EF4-FFF2-40B4-BE49-F238E27FC236}">
                <a16:creationId xmlns:a16="http://schemas.microsoft.com/office/drawing/2014/main" id="{DC32DF1D-E2BD-4D15-9717-71040101A2B7}"/>
              </a:ext>
            </a:extLst>
          </p:cNvPr>
          <p:cNvSpPr txBox="1">
            <a:spLocks/>
          </p:cNvSpPr>
          <p:nvPr/>
        </p:nvSpPr>
        <p:spPr>
          <a:xfrm>
            <a:off x="6184200" y="2017649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</a:rPr>
              <a:t>0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8" name="Google Shape;447;p42">
            <a:extLst>
              <a:ext uri="{FF2B5EF4-FFF2-40B4-BE49-F238E27FC236}">
                <a16:creationId xmlns:a16="http://schemas.microsoft.com/office/drawing/2014/main" id="{32079992-114F-4015-B666-7BDD08531FCA}"/>
              </a:ext>
            </a:extLst>
          </p:cNvPr>
          <p:cNvSpPr txBox="1">
            <a:spLocks/>
          </p:cNvSpPr>
          <p:nvPr/>
        </p:nvSpPr>
        <p:spPr>
          <a:xfrm>
            <a:off x="7062268" y="2017649"/>
            <a:ext cx="338520" cy="592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400" b="1" i="0" u="none" strike="noStrike" cap="none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rgbClr val="F52C62"/>
                </a:solidFill>
              </a:rPr>
              <a:t>1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1254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gends Of The League by Slidesgo">
  <a:themeElements>
    <a:clrScheme name="Simple Light">
      <a:dk1>
        <a:srgbClr val="0E1426"/>
      </a:dk1>
      <a:lt1>
        <a:srgbClr val="FFFFFF"/>
      </a:lt1>
      <a:dk2>
        <a:srgbClr val="345BA0"/>
      </a:dk2>
      <a:lt2>
        <a:srgbClr val="1E4383"/>
      </a:lt2>
      <a:accent1>
        <a:srgbClr val="009ADA"/>
      </a:accent1>
      <a:accent2>
        <a:srgbClr val="76C1FF"/>
      </a:accent2>
      <a:accent3>
        <a:srgbClr val="FFC964"/>
      </a:accent3>
      <a:accent4>
        <a:srgbClr val="151C31"/>
      </a:accent4>
      <a:accent5>
        <a:srgbClr val="EBA82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439</Words>
  <Application>Microsoft Office PowerPoint</Application>
  <PresentationFormat>全屏显示(16:9)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Roboto Condensed Light</vt:lpstr>
      <vt:lpstr>Cambria Math</vt:lpstr>
      <vt:lpstr>Fredoka One</vt:lpstr>
      <vt:lpstr>汉仪旗黑-50S</vt:lpstr>
      <vt:lpstr>Karantina</vt:lpstr>
      <vt:lpstr>Arial</vt:lpstr>
      <vt:lpstr>Catamaran</vt:lpstr>
      <vt:lpstr>汉仪旗黑-75W</vt:lpstr>
      <vt:lpstr>Legends Of The League by Slidesgo</vt:lpstr>
      <vt:lpstr>Machine Learning Based ESports Winner Prediction</vt:lpstr>
      <vt:lpstr>Motivation</vt:lpstr>
      <vt:lpstr>PowerPoint 演示文稿</vt:lpstr>
      <vt:lpstr>PowerPoint 演示文稿</vt:lpstr>
      <vt:lpstr>Motivations</vt:lpstr>
      <vt:lpstr>Possible Methods</vt:lpstr>
      <vt:lpstr>WHO WILL WIN THE GAME?</vt:lpstr>
      <vt:lpstr>WHO WILL WIN THE GAME?</vt:lpstr>
      <vt:lpstr>Supervised Machine Learning Approach</vt:lpstr>
      <vt:lpstr>Supervised Machine Learning Approach</vt:lpstr>
      <vt:lpstr>Dataset for LOL Winner Prediction</vt:lpstr>
      <vt:lpstr>Feature Encoding for LOL Winner Prediction</vt:lpstr>
      <vt:lpstr>Classification Method for LOL Winner Prediction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ESPORTS WINNER PREDICTION</dc:title>
  <dc:creator>NaiL23</dc:creator>
  <cp:lastModifiedBy>23</cp:lastModifiedBy>
  <cp:revision>91</cp:revision>
  <dcterms:modified xsi:type="dcterms:W3CDTF">2021-12-16T06:19:33Z</dcterms:modified>
</cp:coreProperties>
</file>